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8" r:id="rId2"/>
    <p:sldMasterId id="2147483695" r:id="rId3"/>
    <p:sldMasterId id="2147483683" r:id="rId4"/>
  </p:sldMasterIdLst>
  <p:notesMasterIdLst>
    <p:notesMasterId r:id="rId28"/>
  </p:notesMasterIdLst>
  <p:sldIdLst>
    <p:sldId id="585" r:id="rId5"/>
    <p:sldId id="586" r:id="rId6"/>
    <p:sldId id="573" r:id="rId7"/>
    <p:sldId id="574" r:id="rId8"/>
    <p:sldId id="575" r:id="rId9"/>
    <p:sldId id="578" r:id="rId10"/>
    <p:sldId id="569" r:id="rId11"/>
    <p:sldId id="582" r:id="rId12"/>
    <p:sldId id="571" r:id="rId13"/>
    <p:sldId id="590" r:id="rId14"/>
    <p:sldId id="588" r:id="rId15"/>
    <p:sldId id="587" r:id="rId16"/>
    <p:sldId id="589" r:id="rId17"/>
    <p:sldId id="580" r:id="rId18"/>
    <p:sldId id="581" r:id="rId19"/>
    <p:sldId id="570" r:id="rId20"/>
    <p:sldId id="583" r:id="rId21"/>
    <p:sldId id="576" r:id="rId22"/>
    <p:sldId id="577" r:id="rId23"/>
    <p:sldId id="579" r:id="rId24"/>
    <p:sldId id="563" r:id="rId25"/>
    <p:sldId id="555" r:id="rId26"/>
    <p:sldId id="584"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6161"/>
    <a:srgbClr val="66FFFF"/>
    <a:srgbClr val="33CCFF"/>
    <a:srgbClr val="020BBE"/>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912" autoAdjust="0"/>
    <p:restoredTop sz="93073" autoAdjust="0"/>
  </p:normalViewPr>
  <p:slideViewPr>
    <p:cSldViewPr>
      <p:cViewPr varScale="1">
        <p:scale>
          <a:sx n="71" d="100"/>
          <a:sy n="71" d="100"/>
        </p:scale>
        <p:origin x="78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8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FA22D5-0B29-4A04-81D2-2A07C5C37FFD}" type="datetimeFigureOut">
              <a:rPr lang="en-US" smtClean="0"/>
              <a:t>7/13/2018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1701F9-ED57-4BD4-A283-5011935C441E}" type="slidenum">
              <a:rPr lang="en-US" smtClean="0"/>
              <a:t>‹#›</a:t>
            </a:fld>
            <a:endParaRPr lang="en-US"/>
          </a:p>
        </p:txBody>
      </p:sp>
    </p:spTree>
    <p:extLst>
      <p:ext uri="{BB962C8B-B14F-4D97-AF65-F5344CB8AC3E}">
        <p14:creationId xmlns:p14="http://schemas.microsoft.com/office/powerpoint/2010/main" val="3841193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Slide Number Placeholder 5"/>
          <p:cNvSpPr txBox="1">
            <a:spLocks/>
          </p:cNvSpPr>
          <p:nvPr userDrawn="1"/>
        </p:nvSpPr>
        <p:spPr bwMode="auto">
          <a:xfrm>
            <a:off x="8822457" y="6614013"/>
            <a:ext cx="157094" cy="153888"/>
          </a:xfrm>
          <a:prstGeom prst="rect">
            <a:avLst/>
          </a:prstGeom>
          <a:noFill/>
          <a:ln w="9525">
            <a:noFill/>
            <a:miter lim="800000"/>
            <a:headEnd/>
            <a:tailEnd/>
          </a:ln>
        </p:spPr>
        <p:txBody>
          <a:bodyPr wrap="none" lIns="0" tIns="0" rIns="0" bIns="0" anchor="ctr">
            <a:spAutoFit/>
          </a:bodyPr>
          <a:lstStyle/>
          <a:p>
            <a:pPr marL="0" algn="r" defTabSz="914400" rtl="0" eaLnBrk="1" latinLnBrk="0" hangingPunct="1">
              <a:defRPr/>
            </a:pPr>
            <a:fld id="{6856ECDB-1CEE-4F69-ADCA-557460F2116E}" type="slidenum">
              <a:rPr lang="en-US" sz="1000" kern="1200" smtClean="0">
                <a:solidFill>
                  <a:schemeClr val="tx2"/>
                </a:solidFill>
                <a:latin typeface="Arial" pitchFamily="34" charset="0"/>
                <a:ea typeface="+mn-ea"/>
                <a:cs typeface="Arial" pitchFamily="34" charset="0"/>
              </a:rPr>
              <a:pPr marL="0" algn="r" defTabSz="914400" rtl="0" eaLnBrk="1" latinLnBrk="0" hangingPunct="1">
                <a:defRPr/>
              </a:pPr>
              <a:t>‹#›</a:t>
            </a:fld>
            <a:endParaRPr lang="en-US" sz="1000" kern="1200" dirty="0">
              <a:solidFill>
                <a:schemeClr val="tx2"/>
              </a:solidFill>
              <a:latin typeface="Arial" pitchFamily="34" charset="0"/>
              <a:ea typeface="+mn-ea"/>
              <a:cs typeface="Arial" pitchFamily="34" charset="0"/>
            </a:endParaRPr>
          </a:p>
        </p:txBody>
      </p:sp>
      <p:sp>
        <p:nvSpPr>
          <p:cNvPr id="4" name="TextBox 20"/>
          <p:cNvSpPr txBox="1">
            <a:spLocks noChangeArrowheads="1"/>
          </p:cNvSpPr>
          <p:nvPr userDrawn="1"/>
        </p:nvSpPr>
        <p:spPr bwMode="gray">
          <a:xfrm>
            <a:off x="481013" y="6629401"/>
            <a:ext cx="2053447" cy="123111"/>
          </a:xfrm>
          <a:prstGeom prst="rect">
            <a:avLst/>
          </a:prstGeom>
          <a:noFill/>
          <a:ln w="9525">
            <a:noFill/>
            <a:miter lim="800000"/>
            <a:headEnd/>
            <a:tailEnd/>
          </a:ln>
        </p:spPr>
        <p:txBody>
          <a:bodyPr wrap="none" lIns="0" tIns="0" rIns="0" bIns="0">
            <a:spAutoFit/>
          </a:bodyPr>
          <a:lstStyle/>
          <a:p>
            <a:pPr marL="0" algn="l" defTabSz="914400" rtl="0" eaLnBrk="1" latinLnBrk="0" hangingPunct="1">
              <a:defRPr/>
            </a:pPr>
            <a:r>
              <a:rPr lang="en-US" sz="800" kern="1200" dirty="0" smtClean="0">
                <a:solidFill>
                  <a:schemeClr val="bg1"/>
                </a:solidFill>
                <a:latin typeface="Arial" pitchFamily="34" charset="0"/>
                <a:ea typeface="+mn-ea"/>
                <a:cs typeface="Arial" pitchFamily="34" charset="0"/>
              </a:rPr>
              <a:t>Copyright © 2014 ADVIK. All rights reserved.</a:t>
            </a:r>
            <a:endParaRPr lang="en-US" sz="800" kern="1200" dirty="0">
              <a:solidFill>
                <a:schemeClr val="bg1"/>
              </a:solidFill>
              <a:latin typeface="Arial" pitchFamily="34" charset="0"/>
              <a:ea typeface="+mn-ea"/>
              <a:cs typeface="Arial" pitchFamily="34" charset="0"/>
            </a:endParaRPr>
          </a:p>
        </p:txBody>
      </p:sp>
    </p:spTree>
    <p:extLst>
      <p:ext uri="{BB962C8B-B14F-4D97-AF65-F5344CB8AC3E}">
        <p14:creationId xmlns:p14="http://schemas.microsoft.com/office/powerpoint/2010/main" val="641150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 4">
    <p:spTree>
      <p:nvGrpSpPr>
        <p:cNvPr id="1" name=""/>
        <p:cNvGrpSpPr/>
        <p:nvPr/>
      </p:nvGrpSpPr>
      <p:grpSpPr>
        <a:xfrm>
          <a:off x="0" y="0"/>
          <a:ext cx="0" cy="0"/>
          <a:chOff x="0" y="0"/>
          <a:chExt cx="0" cy="0"/>
        </a:xfrm>
      </p:grpSpPr>
      <p:sp>
        <p:nvSpPr>
          <p:cNvPr id="15" name="Title 1"/>
          <p:cNvSpPr>
            <a:spLocks noGrp="1"/>
          </p:cNvSpPr>
          <p:nvPr>
            <p:ph type="title"/>
          </p:nvPr>
        </p:nvSpPr>
        <p:spPr bwMode="gray">
          <a:xfrm>
            <a:off x="481012" y="727075"/>
            <a:ext cx="8226425" cy="492443"/>
          </a:xfrm>
          <a:noFill/>
          <a:ln w="9525">
            <a:noFill/>
            <a:miter lim="800000"/>
            <a:headEnd/>
            <a:tailEnd/>
          </a:ln>
        </p:spPr>
        <p:txBody>
          <a:bodyPr vert="horz" wrap="square" lIns="0" tIns="0" rIns="0" bIns="0" numCol="1" anchor="t" anchorCtr="0" compatLnSpc="1">
            <a:prstTxWarp prst="textNoShape">
              <a:avLst/>
            </a:prstTxWarp>
            <a:spAutoFit/>
          </a:bodyPr>
          <a:lstStyle>
            <a:lvl1pPr algn="l">
              <a:defRPr lang="en-US" sz="3200" b="1" kern="1200" dirty="0">
                <a:solidFill>
                  <a:schemeClr val="tx2"/>
                </a:solidFill>
                <a:latin typeface="Arial" pitchFamily="34" charset="0"/>
                <a:ea typeface="+mj-ea"/>
                <a:cs typeface="Arial" pitchFamily="34" charset="0"/>
              </a:defRPr>
            </a:lvl1pPr>
          </a:lstStyle>
          <a:p>
            <a:pPr lvl="0" algn="l" defTabSz="914400" rtl="0" eaLnBrk="1" fontAlgn="base" latinLnBrk="0" hangingPunct="1">
              <a:spcBef>
                <a:spcPct val="0"/>
              </a:spcBef>
              <a:spcAft>
                <a:spcPct val="0"/>
              </a:spcAft>
              <a:buNone/>
            </a:pPr>
            <a:r>
              <a:rPr lang="en-US" smtClean="0"/>
              <a:t>Click to edit Master title style</a:t>
            </a:r>
            <a:endParaRPr lang="en-US" dirty="0"/>
          </a:p>
        </p:txBody>
      </p:sp>
      <p:sp>
        <p:nvSpPr>
          <p:cNvPr id="17" name="Text Placeholder 4"/>
          <p:cNvSpPr>
            <a:spLocks noGrp="1"/>
          </p:cNvSpPr>
          <p:nvPr>
            <p:ph type="body" sz="quarter" idx="10" hasCustomPrompt="1"/>
          </p:nvPr>
        </p:nvSpPr>
        <p:spPr bwMode="gray">
          <a:xfrm>
            <a:off x="481013" y="2466976"/>
            <a:ext cx="3933825" cy="1430804"/>
          </a:xfrm>
          <a:ln>
            <a:noFill/>
          </a:ln>
        </p:spPr>
        <p:txBody>
          <a:bodyPr wrap="square" lIns="0" tIns="0" rIns="0" bIns="0">
            <a:spAutoFit/>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3000" indent="-233363">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marL="290513" lvl="0" indent="-290513" algn="l" defTabSz="914400" rtl="0" eaLnBrk="1" fontAlgn="base" latinLnBrk="0" hangingPunct="1">
              <a:spcBef>
                <a:spcPts val="0"/>
              </a:spcBef>
              <a:spcAft>
                <a:spcPct val="0"/>
              </a:spcAft>
              <a:buClr>
                <a:schemeClr val="bg2"/>
              </a:buClr>
              <a:buSzPct val="120000"/>
              <a:buFont typeface="Wingdings" pitchFamily="2" charset="2"/>
              <a:buChar char="§"/>
            </a:pPr>
            <a:r>
              <a:rPr lang="en-US" dirty="0" smtClean="0"/>
              <a:t>Click to edit master text styles</a:t>
            </a:r>
          </a:p>
          <a:p>
            <a:pPr marL="571500" lvl="2" indent="-279400" algn="l" defTabSz="914400" rtl="0" eaLnBrk="1" fontAlgn="base" latinLnBrk="0" hangingPunct="1">
              <a:spcBef>
                <a:spcPts val="0"/>
              </a:spcBef>
              <a:spcAft>
                <a:spcPts val="0"/>
              </a:spcAft>
              <a:buClr>
                <a:schemeClr val="bg2"/>
              </a:buClr>
              <a:buSzPct val="90000"/>
              <a:buFont typeface="Arial" pitchFamily="34" charset="0"/>
              <a:buChar char="–"/>
            </a:pPr>
            <a:r>
              <a:rPr lang="en-US" dirty="0" smtClean="0"/>
              <a:t>Second level</a:t>
            </a:r>
          </a:p>
          <a:p>
            <a:pPr marL="850900" lvl="3" indent="-279400" algn="l" defTabSz="914400" rtl="0" eaLnBrk="1" fontAlgn="base" latinLnBrk="0" hangingPunct="1">
              <a:spcBef>
                <a:spcPts val="0"/>
              </a:spcBef>
              <a:spcAft>
                <a:spcPts val="0"/>
              </a:spcAft>
              <a:buClr>
                <a:schemeClr val="bg2"/>
              </a:buClr>
              <a:buSzPct val="80000"/>
              <a:buFont typeface="Wingdings" pitchFamily="2" charset="2"/>
              <a:buChar char="§"/>
            </a:pPr>
            <a:r>
              <a:rPr lang="en-US" dirty="0" smtClean="0"/>
              <a:t>Third level</a:t>
            </a:r>
          </a:p>
          <a:p>
            <a:pPr marL="1136650" lvl="4" indent="-285750" algn="l" defTabSz="933450" rtl="0" eaLnBrk="1" fontAlgn="base" latinLnBrk="0" hangingPunct="1">
              <a:spcBef>
                <a:spcPts val="0"/>
              </a:spcBef>
              <a:spcAft>
                <a:spcPts val="0"/>
              </a:spcAft>
              <a:buClr>
                <a:schemeClr val="bg2"/>
              </a:buClr>
              <a:buSzPct val="70000"/>
              <a:buFont typeface="Arial" pitchFamily="34" charset="0"/>
              <a:buChar char="–"/>
            </a:pPr>
            <a:r>
              <a:rPr lang="en-US" dirty="0" smtClean="0"/>
              <a:t>Fourth level</a:t>
            </a:r>
          </a:p>
          <a:p>
            <a:pPr marL="1435100" lvl="5" indent="-285750" algn="l" defTabSz="914400" rtl="0" eaLnBrk="1" latinLnBrk="0" hangingPunct="1">
              <a:spcBef>
                <a:spcPts val="0"/>
              </a:spcBef>
              <a:spcAft>
                <a:spcPts val="0"/>
              </a:spcAft>
              <a:buClr>
                <a:schemeClr val="bg2"/>
              </a:buClr>
              <a:buSzPct val="60000"/>
              <a:buFont typeface="Wingdings" pitchFamily="2" charset="2"/>
              <a:buChar char="§"/>
            </a:pPr>
            <a:r>
              <a:rPr lang="en-US" dirty="0" smtClean="0"/>
              <a:t>Fifth level</a:t>
            </a:r>
          </a:p>
        </p:txBody>
      </p:sp>
      <p:sp>
        <p:nvSpPr>
          <p:cNvPr id="18" name="Text Placeholder 4"/>
          <p:cNvSpPr>
            <a:spLocks noGrp="1"/>
          </p:cNvSpPr>
          <p:nvPr>
            <p:ph type="body" sz="quarter" idx="11" hasCustomPrompt="1"/>
          </p:nvPr>
        </p:nvSpPr>
        <p:spPr bwMode="gray">
          <a:xfrm>
            <a:off x="4773613" y="2466976"/>
            <a:ext cx="3933825" cy="1430804"/>
          </a:xfrm>
          <a:ln>
            <a:noFill/>
          </a:ln>
        </p:spPr>
        <p:txBody>
          <a:bodyPr wrap="square" lIns="0" tIns="0" rIns="0" bIns="0">
            <a:spAutoFit/>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3000" indent="-233363">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marL="290513" lvl="0" indent="-290513" algn="l" defTabSz="914400" rtl="0" eaLnBrk="1" fontAlgn="base" latinLnBrk="0" hangingPunct="1">
              <a:spcBef>
                <a:spcPts val="0"/>
              </a:spcBef>
              <a:spcAft>
                <a:spcPct val="0"/>
              </a:spcAft>
              <a:buClr>
                <a:schemeClr val="bg2"/>
              </a:buClr>
              <a:buSzPct val="120000"/>
              <a:buFont typeface="Wingdings" pitchFamily="2" charset="2"/>
              <a:buChar char="§"/>
            </a:pPr>
            <a:r>
              <a:rPr lang="en-US" dirty="0" smtClean="0"/>
              <a:t>Click to edit master text styles</a:t>
            </a:r>
          </a:p>
          <a:p>
            <a:pPr marL="571500" lvl="2" indent="-279400" algn="l" defTabSz="914400" rtl="0" eaLnBrk="1" fontAlgn="base" latinLnBrk="0" hangingPunct="1">
              <a:spcBef>
                <a:spcPts val="0"/>
              </a:spcBef>
              <a:spcAft>
                <a:spcPts val="0"/>
              </a:spcAft>
              <a:buClr>
                <a:schemeClr val="bg2"/>
              </a:buClr>
              <a:buSzPct val="90000"/>
              <a:buFont typeface="Arial" pitchFamily="34" charset="0"/>
              <a:buChar char="–"/>
            </a:pPr>
            <a:r>
              <a:rPr lang="en-US" dirty="0" smtClean="0"/>
              <a:t>Second level</a:t>
            </a:r>
          </a:p>
          <a:p>
            <a:pPr marL="850900" lvl="3" indent="-279400" algn="l" defTabSz="914400" rtl="0" eaLnBrk="1" fontAlgn="base" latinLnBrk="0" hangingPunct="1">
              <a:spcBef>
                <a:spcPts val="0"/>
              </a:spcBef>
              <a:spcAft>
                <a:spcPts val="0"/>
              </a:spcAft>
              <a:buClr>
                <a:schemeClr val="bg2"/>
              </a:buClr>
              <a:buSzPct val="80000"/>
              <a:buFont typeface="Wingdings" pitchFamily="2" charset="2"/>
              <a:buChar char="§"/>
            </a:pPr>
            <a:r>
              <a:rPr lang="en-US" dirty="0" smtClean="0"/>
              <a:t>Third level</a:t>
            </a:r>
          </a:p>
          <a:p>
            <a:pPr marL="1136650" lvl="4" indent="-285750" algn="l" defTabSz="933450" rtl="0" eaLnBrk="1" fontAlgn="base" latinLnBrk="0" hangingPunct="1">
              <a:spcBef>
                <a:spcPts val="0"/>
              </a:spcBef>
              <a:spcAft>
                <a:spcPts val="0"/>
              </a:spcAft>
              <a:buClr>
                <a:schemeClr val="bg2"/>
              </a:buClr>
              <a:buSzPct val="70000"/>
              <a:buFont typeface="Arial" pitchFamily="34" charset="0"/>
              <a:buChar char="–"/>
            </a:pPr>
            <a:r>
              <a:rPr lang="en-US" dirty="0" smtClean="0"/>
              <a:t>Fourth level</a:t>
            </a:r>
          </a:p>
          <a:p>
            <a:pPr marL="1435100" lvl="5" indent="-285750" algn="l" defTabSz="914400" rtl="0" eaLnBrk="1" latinLnBrk="0" hangingPunct="1">
              <a:spcBef>
                <a:spcPts val="0"/>
              </a:spcBef>
              <a:spcAft>
                <a:spcPts val="0"/>
              </a:spcAft>
              <a:buClr>
                <a:schemeClr val="bg2"/>
              </a:buClr>
              <a:buSzPct val="60000"/>
              <a:buFont typeface="Wingdings" pitchFamily="2" charset="2"/>
              <a:buChar char="§"/>
            </a:pPr>
            <a:r>
              <a:rPr lang="en-US" dirty="0" smtClean="0"/>
              <a:t>Fifth level</a:t>
            </a:r>
          </a:p>
        </p:txBody>
      </p:sp>
      <p:sp>
        <p:nvSpPr>
          <p:cNvPr id="31" name="Text Placeholder 4"/>
          <p:cNvSpPr>
            <a:spLocks noGrp="1"/>
          </p:cNvSpPr>
          <p:nvPr>
            <p:ph type="body" sz="quarter" idx="12" hasCustomPrompt="1"/>
          </p:nvPr>
        </p:nvSpPr>
        <p:spPr bwMode="gray">
          <a:xfrm>
            <a:off x="481013" y="1971675"/>
            <a:ext cx="3933825" cy="286161"/>
          </a:xfrm>
          <a:noFill/>
          <a:ln>
            <a:noFill/>
          </a:ln>
        </p:spPr>
        <p:txBody>
          <a:bodyPr wrap="square" lIns="0" tIns="0" rIns="0" bIns="0" anchor="b" anchorCtr="0">
            <a:spAutoFit/>
          </a:bodyPr>
          <a:lstStyle>
            <a:lvl1pPr marL="0" indent="0">
              <a:spcBef>
                <a:spcPts val="0"/>
              </a:spcBef>
              <a:spcAft>
                <a:spcPts val="0"/>
              </a:spcAft>
              <a:buNone/>
              <a:defRPr sz="1800" b="1">
                <a:solidFill>
                  <a:schemeClr val="bg2"/>
                </a:solidFill>
                <a:latin typeface="Arial" pitchFamily="34" charset="0"/>
                <a:cs typeface="Arial" pitchFamily="34" charset="0"/>
              </a:defRPr>
            </a:lvl1pPr>
            <a:lvl2pPr>
              <a:spcBef>
                <a:spcPts val="0"/>
              </a:spcBef>
              <a:spcAft>
                <a:spcPts val="0"/>
              </a:spcAft>
              <a:defRPr sz="1800">
                <a:latin typeface="+mj-lt"/>
              </a:defRPr>
            </a:lvl2pPr>
            <a:lvl3pPr>
              <a:spcBef>
                <a:spcPts val="0"/>
              </a:spcBef>
              <a:spcAft>
                <a:spcPts val="0"/>
              </a:spcAft>
              <a:defRPr sz="1800">
                <a:latin typeface="+mj-lt"/>
              </a:defRPr>
            </a:lvl3pPr>
            <a:lvl4pPr>
              <a:spcBef>
                <a:spcPts val="0"/>
              </a:spcBef>
              <a:spcAft>
                <a:spcPts val="0"/>
              </a:spcAft>
              <a:defRPr sz="1800">
                <a:latin typeface="+mj-lt"/>
              </a:defRPr>
            </a:lvl4pPr>
            <a:lvl5pPr>
              <a:spcBef>
                <a:spcPts val="0"/>
              </a:spcBef>
              <a:spcAft>
                <a:spcPts val="0"/>
              </a:spcAft>
              <a:defRPr sz="1800">
                <a:latin typeface="+mj-lt"/>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dirty="0" smtClean="0"/>
              <a:t>Heading 1</a:t>
            </a:r>
          </a:p>
        </p:txBody>
      </p:sp>
      <p:sp>
        <p:nvSpPr>
          <p:cNvPr id="32" name="Text Placeholder 4"/>
          <p:cNvSpPr>
            <a:spLocks noGrp="1"/>
          </p:cNvSpPr>
          <p:nvPr>
            <p:ph type="body" sz="quarter" idx="13" hasCustomPrompt="1"/>
          </p:nvPr>
        </p:nvSpPr>
        <p:spPr bwMode="gray">
          <a:xfrm>
            <a:off x="4773613" y="1971675"/>
            <a:ext cx="3933825" cy="286161"/>
          </a:xfrm>
          <a:noFill/>
          <a:ln>
            <a:noFill/>
          </a:ln>
        </p:spPr>
        <p:txBody>
          <a:bodyPr wrap="square" lIns="0" tIns="0" rIns="0" bIns="0" anchor="b" anchorCtr="0">
            <a:spAutoFit/>
          </a:bodyPr>
          <a:lstStyle>
            <a:lvl1pPr marL="0" indent="0">
              <a:spcBef>
                <a:spcPts val="0"/>
              </a:spcBef>
              <a:spcAft>
                <a:spcPts val="0"/>
              </a:spcAft>
              <a:buNone/>
              <a:tabLst/>
              <a:defRPr sz="1800" b="1">
                <a:solidFill>
                  <a:schemeClr val="bg2"/>
                </a:solidFill>
                <a:latin typeface="Arial" pitchFamily="34" charset="0"/>
                <a:cs typeface="Arial" pitchFamily="34" charset="0"/>
              </a:defRPr>
            </a:lvl1pPr>
            <a:lvl2pPr>
              <a:spcBef>
                <a:spcPts val="0"/>
              </a:spcBef>
              <a:spcAft>
                <a:spcPts val="0"/>
              </a:spcAft>
              <a:defRPr sz="1800">
                <a:latin typeface="+mj-lt"/>
              </a:defRPr>
            </a:lvl2pPr>
            <a:lvl3pPr>
              <a:spcBef>
                <a:spcPts val="0"/>
              </a:spcBef>
              <a:spcAft>
                <a:spcPts val="0"/>
              </a:spcAft>
              <a:defRPr sz="1800">
                <a:latin typeface="+mj-lt"/>
              </a:defRPr>
            </a:lvl3pPr>
            <a:lvl4pPr>
              <a:spcBef>
                <a:spcPts val="0"/>
              </a:spcBef>
              <a:spcAft>
                <a:spcPts val="0"/>
              </a:spcAft>
              <a:defRPr sz="1800">
                <a:latin typeface="+mj-lt"/>
              </a:defRPr>
            </a:lvl4pPr>
            <a:lvl5pPr>
              <a:spcBef>
                <a:spcPts val="0"/>
              </a:spcBef>
              <a:spcAft>
                <a:spcPts val="0"/>
              </a:spcAft>
              <a:defRPr sz="1800">
                <a:latin typeface="+mj-lt"/>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dirty="0" smtClean="0"/>
              <a:t>Heading 2</a:t>
            </a:r>
          </a:p>
        </p:txBody>
      </p:sp>
      <p:cxnSp>
        <p:nvCxnSpPr>
          <p:cNvPr id="33" name="Straight Connector 32"/>
          <p:cNvCxnSpPr/>
          <p:nvPr userDrawn="1"/>
        </p:nvCxnSpPr>
        <p:spPr bwMode="gray">
          <a:xfrm>
            <a:off x="481013" y="2344738"/>
            <a:ext cx="3906652" cy="238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gray">
          <a:xfrm>
            <a:off x="4773613" y="2344738"/>
            <a:ext cx="3906652" cy="238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4"/>
          <p:cNvSpPr>
            <a:spLocks noGrp="1"/>
          </p:cNvSpPr>
          <p:nvPr>
            <p:ph type="body" sz="quarter" idx="15" hasCustomPrompt="1"/>
          </p:nvPr>
        </p:nvSpPr>
        <p:spPr bwMode="gray">
          <a:xfrm>
            <a:off x="481013" y="4703296"/>
            <a:ext cx="3933825" cy="1430804"/>
          </a:xfrm>
          <a:ln>
            <a:noFill/>
          </a:ln>
        </p:spPr>
        <p:txBody>
          <a:bodyPr wrap="square" lIns="0" tIns="0" rIns="0" bIns="0">
            <a:spAutoFit/>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3000" indent="-233363">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marL="290513" lvl="0" indent="-290513" algn="l" defTabSz="914400" rtl="0" eaLnBrk="1" fontAlgn="base" latinLnBrk="0" hangingPunct="1">
              <a:spcBef>
                <a:spcPts val="0"/>
              </a:spcBef>
              <a:spcAft>
                <a:spcPct val="0"/>
              </a:spcAft>
              <a:buClr>
                <a:schemeClr val="bg2"/>
              </a:buClr>
              <a:buSzPct val="120000"/>
              <a:buFont typeface="Wingdings" pitchFamily="2" charset="2"/>
              <a:buChar char="§"/>
            </a:pPr>
            <a:r>
              <a:rPr lang="en-US" dirty="0" smtClean="0"/>
              <a:t>Click to edit master text styles</a:t>
            </a:r>
          </a:p>
          <a:p>
            <a:pPr marL="571500" lvl="2" indent="-279400" algn="l" defTabSz="914400" rtl="0" eaLnBrk="1" fontAlgn="base" latinLnBrk="0" hangingPunct="1">
              <a:spcBef>
                <a:spcPts val="0"/>
              </a:spcBef>
              <a:spcAft>
                <a:spcPts val="0"/>
              </a:spcAft>
              <a:buClr>
                <a:schemeClr val="bg2"/>
              </a:buClr>
              <a:buSzPct val="90000"/>
              <a:buFont typeface="Arial" pitchFamily="34" charset="0"/>
              <a:buChar char="–"/>
            </a:pPr>
            <a:r>
              <a:rPr lang="en-US" dirty="0" smtClean="0"/>
              <a:t>Second level</a:t>
            </a:r>
          </a:p>
          <a:p>
            <a:pPr marL="850900" lvl="3" indent="-279400" algn="l" defTabSz="914400" rtl="0" eaLnBrk="1" fontAlgn="base" latinLnBrk="0" hangingPunct="1">
              <a:spcBef>
                <a:spcPts val="0"/>
              </a:spcBef>
              <a:spcAft>
                <a:spcPts val="0"/>
              </a:spcAft>
              <a:buClr>
                <a:schemeClr val="bg2"/>
              </a:buClr>
              <a:buSzPct val="80000"/>
              <a:buFont typeface="Wingdings" pitchFamily="2" charset="2"/>
              <a:buChar char="§"/>
            </a:pPr>
            <a:r>
              <a:rPr lang="en-US" dirty="0" smtClean="0"/>
              <a:t>Third level</a:t>
            </a:r>
          </a:p>
          <a:p>
            <a:pPr marL="1136650" lvl="4" indent="-285750" algn="l" defTabSz="933450" rtl="0" eaLnBrk="1" fontAlgn="base" latinLnBrk="0" hangingPunct="1">
              <a:spcBef>
                <a:spcPts val="0"/>
              </a:spcBef>
              <a:spcAft>
                <a:spcPts val="0"/>
              </a:spcAft>
              <a:buClr>
                <a:schemeClr val="bg2"/>
              </a:buClr>
              <a:buSzPct val="70000"/>
              <a:buFont typeface="Arial" pitchFamily="34" charset="0"/>
              <a:buChar char="–"/>
            </a:pPr>
            <a:r>
              <a:rPr lang="en-US" dirty="0" smtClean="0"/>
              <a:t>Fourth level</a:t>
            </a:r>
          </a:p>
          <a:p>
            <a:pPr marL="1435100" lvl="5" indent="-285750" algn="l" defTabSz="914400" rtl="0" eaLnBrk="1" latinLnBrk="0" hangingPunct="1">
              <a:spcBef>
                <a:spcPts val="0"/>
              </a:spcBef>
              <a:spcAft>
                <a:spcPts val="0"/>
              </a:spcAft>
              <a:buClr>
                <a:schemeClr val="bg2"/>
              </a:buClr>
              <a:buSzPct val="60000"/>
              <a:buFont typeface="Wingdings" pitchFamily="2" charset="2"/>
              <a:buChar char="§"/>
            </a:pPr>
            <a:r>
              <a:rPr lang="en-US" dirty="0" smtClean="0"/>
              <a:t>Fifth level</a:t>
            </a:r>
          </a:p>
        </p:txBody>
      </p:sp>
      <p:sp>
        <p:nvSpPr>
          <p:cNvPr id="36" name="Text Placeholder 4"/>
          <p:cNvSpPr>
            <a:spLocks noGrp="1"/>
          </p:cNvSpPr>
          <p:nvPr>
            <p:ph type="body" sz="quarter" idx="16" hasCustomPrompt="1"/>
          </p:nvPr>
        </p:nvSpPr>
        <p:spPr bwMode="gray">
          <a:xfrm>
            <a:off x="4773613" y="4703296"/>
            <a:ext cx="3933825" cy="1430804"/>
          </a:xfrm>
          <a:ln>
            <a:noFill/>
          </a:ln>
        </p:spPr>
        <p:txBody>
          <a:bodyPr wrap="square" lIns="0" tIns="0" rIns="0" bIns="0">
            <a:spAutoFit/>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3000" indent="-233363">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marL="290513" lvl="0" indent="-290513" algn="l" defTabSz="914400" rtl="0" eaLnBrk="1" fontAlgn="base" latinLnBrk="0" hangingPunct="1">
              <a:spcBef>
                <a:spcPts val="0"/>
              </a:spcBef>
              <a:spcAft>
                <a:spcPct val="0"/>
              </a:spcAft>
              <a:buClr>
                <a:schemeClr val="bg2"/>
              </a:buClr>
              <a:buSzPct val="120000"/>
              <a:buFont typeface="Wingdings" pitchFamily="2" charset="2"/>
              <a:buChar char="§"/>
            </a:pPr>
            <a:r>
              <a:rPr lang="en-US" dirty="0" smtClean="0"/>
              <a:t>Click to edit master text styles</a:t>
            </a:r>
          </a:p>
          <a:p>
            <a:pPr marL="571500" lvl="2" indent="-279400" algn="l" defTabSz="914400" rtl="0" eaLnBrk="1" fontAlgn="base" latinLnBrk="0" hangingPunct="1">
              <a:spcBef>
                <a:spcPts val="0"/>
              </a:spcBef>
              <a:spcAft>
                <a:spcPts val="0"/>
              </a:spcAft>
              <a:buClr>
                <a:schemeClr val="bg2"/>
              </a:buClr>
              <a:buSzPct val="90000"/>
              <a:buFont typeface="Arial" pitchFamily="34" charset="0"/>
              <a:buChar char="–"/>
            </a:pPr>
            <a:r>
              <a:rPr lang="en-US" dirty="0" smtClean="0"/>
              <a:t>Second level</a:t>
            </a:r>
          </a:p>
          <a:p>
            <a:pPr marL="850900" lvl="3" indent="-279400" algn="l" defTabSz="914400" rtl="0" eaLnBrk="1" fontAlgn="base" latinLnBrk="0" hangingPunct="1">
              <a:spcBef>
                <a:spcPts val="0"/>
              </a:spcBef>
              <a:spcAft>
                <a:spcPts val="0"/>
              </a:spcAft>
              <a:buClr>
                <a:schemeClr val="bg2"/>
              </a:buClr>
              <a:buSzPct val="80000"/>
              <a:buFont typeface="Wingdings" pitchFamily="2" charset="2"/>
              <a:buChar char="§"/>
            </a:pPr>
            <a:r>
              <a:rPr lang="en-US" dirty="0" smtClean="0"/>
              <a:t>Third level</a:t>
            </a:r>
          </a:p>
          <a:p>
            <a:pPr marL="1136650" lvl="4" indent="-285750" algn="l" defTabSz="933450" rtl="0" eaLnBrk="1" fontAlgn="base" latinLnBrk="0" hangingPunct="1">
              <a:spcBef>
                <a:spcPts val="0"/>
              </a:spcBef>
              <a:spcAft>
                <a:spcPts val="0"/>
              </a:spcAft>
              <a:buClr>
                <a:schemeClr val="bg2"/>
              </a:buClr>
              <a:buSzPct val="70000"/>
              <a:buFont typeface="Arial" pitchFamily="34" charset="0"/>
              <a:buChar char="–"/>
            </a:pPr>
            <a:r>
              <a:rPr lang="en-US" dirty="0" smtClean="0"/>
              <a:t>Fourth level</a:t>
            </a:r>
          </a:p>
          <a:p>
            <a:pPr marL="1435100" lvl="5" indent="-285750" algn="l" defTabSz="914400" rtl="0" eaLnBrk="1" latinLnBrk="0" hangingPunct="1">
              <a:spcBef>
                <a:spcPts val="0"/>
              </a:spcBef>
              <a:spcAft>
                <a:spcPts val="0"/>
              </a:spcAft>
              <a:buClr>
                <a:schemeClr val="bg2"/>
              </a:buClr>
              <a:buSzPct val="60000"/>
              <a:buFont typeface="Wingdings" pitchFamily="2" charset="2"/>
              <a:buChar char="§"/>
            </a:pPr>
            <a:r>
              <a:rPr lang="en-US" dirty="0" smtClean="0"/>
              <a:t>Fifth level</a:t>
            </a:r>
          </a:p>
        </p:txBody>
      </p:sp>
      <p:sp>
        <p:nvSpPr>
          <p:cNvPr id="37" name="Text Placeholder 4"/>
          <p:cNvSpPr>
            <a:spLocks noGrp="1"/>
          </p:cNvSpPr>
          <p:nvPr>
            <p:ph type="body" sz="quarter" idx="17" hasCustomPrompt="1"/>
          </p:nvPr>
        </p:nvSpPr>
        <p:spPr bwMode="gray">
          <a:xfrm>
            <a:off x="481013" y="4207995"/>
            <a:ext cx="3933825" cy="286161"/>
          </a:xfrm>
          <a:noFill/>
          <a:ln>
            <a:noFill/>
          </a:ln>
        </p:spPr>
        <p:txBody>
          <a:bodyPr wrap="square" lIns="0" tIns="0" rIns="0" bIns="0" anchor="b" anchorCtr="0">
            <a:spAutoFit/>
          </a:bodyPr>
          <a:lstStyle>
            <a:lvl1pPr>
              <a:spcBef>
                <a:spcPts val="0"/>
              </a:spcBef>
              <a:spcAft>
                <a:spcPts val="0"/>
              </a:spcAft>
              <a:buNone/>
              <a:defRPr lang="en-US" sz="1800" b="1" kern="1200" baseline="0" dirty="0" smtClean="0">
                <a:solidFill>
                  <a:schemeClr val="bg2"/>
                </a:solidFill>
                <a:latin typeface="Arial" pitchFamily="34" charset="0"/>
                <a:ea typeface="+mn-ea"/>
                <a:cs typeface="Arial" pitchFamily="34" charset="0"/>
              </a:defRPr>
            </a:lvl1pPr>
            <a:lvl2pPr>
              <a:spcBef>
                <a:spcPts val="0"/>
              </a:spcBef>
              <a:spcAft>
                <a:spcPts val="0"/>
              </a:spcAft>
              <a:defRPr sz="1800">
                <a:latin typeface="+mj-lt"/>
              </a:defRPr>
            </a:lvl2pPr>
            <a:lvl3pPr>
              <a:spcBef>
                <a:spcPts val="0"/>
              </a:spcBef>
              <a:spcAft>
                <a:spcPts val="0"/>
              </a:spcAft>
              <a:defRPr sz="1800">
                <a:latin typeface="+mj-lt"/>
              </a:defRPr>
            </a:lvl3pPr>
            <a:lvl4pPr>
              <a:spcBef>
                <a:spcPts val="0"/>
              </a:spcBef>
              <a:spcAft>
                <a:spcPts val="0"/>
              </a:spcAft>
              <a:defRPr sz="1800">
                <a:latin typeface="+mj-lt"/>
              </a:defRPr>
            </a:lvl4pPr>
            <a:lvl5pPr>
              <a:spcBef>
                <a:spcPts val="0"/>
              </a:spcBef>
              <a:spcAft>
                <a:spcPts val="0"/>
              </a:spcAft>
              <a:defRPr sz="1800">
                <a:latin typeface="+mj-lt"/>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marL="0" lvl="0" indent="0" algn="l" defTabSz="914400" rtl="0" eaLnBrk="1" fontAlgn="base" latinLnBrk="0" hangingPunct="1">
              <a:spcBef>
                <a:spcPts val="0"/>
              </a:spcBef>
              <a:spcAft>
                <a:spcPts val="0"/>
              </a:spcAft>
              <a:buClr>
                <a:schemeClr val="bg2"/>
              </a:buClr>
              <a:tabLst/>
            </a:pPr>
            <a:r>
              <a:rPr lang="en-US" dirty="0" smtClean="0"/>
              <a:t>Heading 3</a:t>
            </a:r>
          </a:p>
        </p:txBody>
      </p:sp>
      <p:sp>
        <p:nvSpPr>
          <p:cNvPr id="38" name="Text Placeholder 4"/>
          <p:cNvSpPr>
            <a:spLocks noGrp="1"/>
          </p:cNvSpPr>
          <p:nvPr>
            <p:ph type="body" sz="quarter" idx="18" hasCustomPrompt="1"/>
          </p:nvPr>
        </p:nvSpPr>
        <p:spPr bwMode="gray">
          <a:xfrm>
            <a:off x="4773613" y="4207995"/>
            <a:ext cx="3933825" cy="286161"/>
          </a:xfrm>
          <a:noFill/>
          <a:ln>
            <a:noFill/>
          </a:ln>
        </p:spPr>
        <p:txBody>
          <a:bodyPr wrap="square" lIns="0" tIns="0" rIns="0" bIns="0" anchor="b" anchorCtr="0">
            <a:spAutoFit/>
          </a:bodyPr>
          <a:lstStyle>
            <a:lvl1pPr>
              <a:spcBef>
                <a:spcPts val="0"/>
              </a:spcBef>
              <a:spcAft>
                <a:spcPts val="0"/>
              </a:spcAft>
              <a:buNone/>
              <a:defRPr lang="en-US" sz="1800" b="1" kern="1200" baseline="0" dirty="0" smtClean="0">
                <a:solidFill>
                  <a:schemeClr val="bg2"/>
                </a:solidFill>
                <a:latin typeface="Arial" pitchFamily="34" charset="0"/>
                <a:ea typeface="+mn-ea"/>
                <a:cs typeface="Arial" pitchFamily="34" charset="0"/>
              </a:defRPr>
            </a:lvl1pPr>
            <a:lvl2pPr>
              <a:spcBef>
                <a:spcPts val="0"/>
              </a:spcBef>
              <a:spcAft>
                <a:spcPts val="0"/>
              </a:spcAft>
              <a:defRPr sz="1800">
                <a:latin typeface="+mj-lt"/>
              </a:defRPr>
            </a:lvl2pPr>
            <a:lvl3pPr>
              <a:spcBef>
                <a:spcPts val="0"/>
              </a:spcBef>
              <a:spcAft>
                <a:spcPts val="0"/>
              </a:spcAft>
              <a:defRPr sz="1800">
                <a:latin typeface="+mj-lt"/>
              </a:defRPr>
            </a:lvl3pPr>
            <a:lvl4pPr>
              <a:spcBef>
                <a:spcPts val="0"/>
              </a:spcBef>
              <a:spcAft>
                <a:spcPts val="0"/>
              </a:spcAft>
              <a:defRPr sz="1800">
                <a:latin typeface="+mj-lt"/>
              </a:defRPr>
            </a:lvl4pPr>
            <a:lvl5pPr>
              <a:spcBef>
                <a:spcPts val="0"/>
              </a:spcBef>
              <a:spcAft>
                <a:spcPts val="0"/>
              </a:spcAft>
              <a:defRPr sz="1800">
                <a:latin typeface="+mj-lt"/>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marL="0" lvl="0" indent="0" algn="l" defTabSz="914400" rtl="0" eaLnBrk="1" fontAlgn="base" latinLnBrk="0" hangingPunct="1">
              <a:spcBef>
                <a:spcPts val="0"/>
              </a:spcBef>
              <a:spcAft>
                <a:spcPts val="0"/>
              </a:spcAft>
              <a:buClr>
                <a:schemeClr val="bg2"/>
              </a:buClr>
              <a:tabLst/>
            </a:pPr>
            <a:r>
              <a:rPr lang="en-US" dirty="0" smtClean="0"/>
              <a:t>Heading 4</a:t>
            </a:r>
          </a:p>
        </p:txBody>
      </p:sp>
      <p:cxnSp>
        <p:nvCxnSpPr>
          <p:cNvPr id="39" name="Straight Connector 38"/>
          <p:cNvCxnSpPr/>
          <p:nvPr userDrawn="1"/>
        </p:nvCxnSpPr>
        <p:spPr bwMode="gray">
          <a:xfrm>
            <a:off x="481013" y="4581058"/>
            <a:ext cx="3906652" cy="238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gray">
          <a:xfrm>
            <a:off x="4773613" y="4581058"/>
            <a:ext cx="3906652" cy="238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9" name="Text Placeholder 41"/>
          <p:cNvSpPr>
            <a:spLocks noGrp="1"/>
          </p:cNvSpPr>
          <p:nvPr>
            <p:ph type="body" sz="quarter" idx="19"/>
          </p:nvPr>
        </p:nvSpPr>
        <p:spPr bwMode="gray">
          <a:xfrm>
            <a:off x="481012" y="1270452"/>
            <a:ext cx="8224838" cy="283711"/>
          </a:xfrm>
        </p:spPr>
        <p:txBody>
          <a:bodyPr/>
          <a:lstStyle>
            <a:lvl1pPr marL="0" indent="0">
              <a:buNone/>
              <a:defRPr b="1">
                <a:solidFill>
                  <a:schemeClr val="bg2"/>
                </a:solidFill>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99902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sp>
        <p:nvSpPr>
          <p:cNvPr id="19" name="Text Placeholder 4"/>
          <p:cNvSpPr>
            <a:spLocks noGrp="1"/>
          </p:cNvSpPr>
          <p:nvPr>
            <p:ph type="body" sz="quarter" idx="18" hasCustomPrompt="1"/>
          </p:nvPr>
        </p:nvSpPr>
        <p:spPr bwMode="gray">
          <a:xfrm>
            <a:off x="2438399" y="1971675"/>
            <a:ext cx="2043113" cy="1508105"/>
          </a:xfrm>
          <a:ln>
            <a:noFill/>
          </a:ln>
        </p:spPr>
        <p:txBody>
          <a:bodyPr wrap="square" lIns="0" tIns="0" rIns="0" bIns="0">
            <a:spAutoFit/>
          </a:bodyPr>
          <a:lstStyle>
            <a:lvl1pPr marL="0" marR="0" indent="0" algn="l" defTabSz="914400" rtl="0" eaLnBrk="1" fontAlgn="base" latinLnBrk="0" hangingPunct="1">
              <a:lnSpc>
                <a:spcPct val="100000"/>
              </a:lnSpc>
              <a:spcBef>
                <a:spcPts val="0"/>
              </a:spcBef>
              <a:spcAft>
                <a:spcPts val="0"/>
              </a:spcAft>
              <a:buClr>
                <a:schemeClr val="tx2"/>
              </a:buClr>
              <a:buSzTx/>
              <a:buFont typeface="Arial" pitchFamily="34" charset="0"/>
              <a:buNone/>
              <a:tabLst/>
              <a:defRPr lang="en-US" sz="1800" b="1" kern="1200" baseline="0" dirty="0" smtClean="0">
                <a:solidFill>
                  <a:schemeClr val="bg2"/>
                </a:solidFill>
                <a:latin typeface="Arial" pitchFamily="34" charset="0"/>
                <a:ea typeface="+mn-ea"/>
                <a:cs typeface="Arial" pitchFamily="34" charset="0"/>
              </a:defRPr>
            </a:lvl1pPr>
            <a:lvl2pPr>
              <a:spcBef>
                <a:spcPts val="0"/>
              </a:spcBef>
              <a:spcAft>
                <a:spcPts val="0"/>
              </a:spcAft>
              <a:buSzPct val="120000"/>
              <a:defRPr sz="1600">
                <a:latin typeface="Arial" pitchFamily="34" charset="0"/>
                <a:cs typeface="Arial" pitchFamily="34" charset="0"/>
              </a:defRPr>
            </a:lvl2pPr>
            <a:lvl3pPr>
              <a:spcBef>
                <a:spcPts val="0"/>
              </a:spcBef>
              <a:spcAft>
                <a:spcPts val="0"/>
              </a:spcAft>
              <a:defRPr sz="1600">
                <a:latin typeface="Arial" pitchFamily="34" charset="0"/>
                <a:cs typeface="Arial" pitchFamily="34" charset="0"/>
              </a:defRPr>
            </a:lvl3pPr>
            <a:lvl4pPr>
              <a:spcBef>
                <a:spcPts val="0"/>
              </a:spcBef>
              <a:spcAft>
                <a:spcPts val="0"/>
              </a:spcAft>
              <a:defRPr sz="1600">
                <a:latin typeface="Arial" pitchFamily="34" charset="0"/>
                <a:cs typeface="Arial" pitchFamily="34" charset="0"/>
              </a:defRPr>
            </a:lvl4pPr>
            <a:lvl5pPr>
              <a:spcBef>
                <a:spcPts val="0"/>
              </a:spcBef>
              <a:spcAft>
                <a:spcPts val="0"/>
              </a:spcAft>
              <a:defRPr sz="1600">
                <a:latin typeface="Arial" pitchFamily="34" charset="0"/>
                <a:cs typeface="Arial" pitchFamily="34" charset="0"/>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marL="0" marR="0" lvl="0" indent="0" algn="l" defTabSz="914400" rtl="0" eaLnBrk="1" fontAlgn="base" latinLnBrk="0" hangingPunct="1">
              <a:lnSpc>
                <a:spcPct val="100000"/>
              </a:lnSpc>
              <a:spcBef>
                <a:spcPts val="0"/>
              </a:spcBef>
              <a:spcAft>
                <a:spcPts val="0"/>
              </a:spcAft>
              <a:buClr>
                <a:schemeClr val="tx2"/>
              </a:buClr>
              <a:buSzTx/>
              <a:buFont typeface="Arial" pitchFamily="34" charset="0"/>
              <a:buNone/>
              <a:tabLst/>
              <a:defRPr/>
            </a:pPr>
            <a:r>
              <a:rPr lang="en-US" dirty="0" smtClean="0"/>
              <a:t>Heading 1</a:t>
            </a:r>
          </a:p>
          <a:p>
            <a:pPr lvl="1"/>
            <a:r>
              <a:rPr lang="en-US" dirty="0" smtClean="0"/>
              <a:t>First level</a:t>
            </a:r>
          </a:p>
          <a:p>
            <a:pPr lvl="2"/>
            <a:r>
              <a:rPr lang="en-US" dirty="0" smtClean="0"/>
              <a:t>Second level</a:t>
            </a:r>
          </a:p>
          <a:p>
            <a:pPr lvl="3"/>
            <a:r>
              <a:rPr lang="en-US" dirty="0" smtClean="0"/>
              <a:t>Third level</a:t>
            </a:r>
          </a:p>
          <a:p>
            <a:pPr lvl="4"/>
            <a:r>
              <a:rPr lang="en-US" dirty="0" smtClean="0"/>
              <a:t>Fourth level</a:t>
            </a:r>
          </a:p>
        </p:txBody>
      </p:sp>
      <p:sp>
        <p:nvSpPr>
          <p:cNvPr id="16" name="Picture Placeholder 22"/>
          <p:cNvSpPr>
            <a:spLocks noGrp="1"/>
          </p:cNvSpPr>
          <p:nvPr>
            <p:ph type="pic" sz="quarter" idx="13"/>
          </p:nvPr>
        </p:nvSpPr>
        <p:spPr bwMode="gray">
          <a:xfrm>
            <a:off x="481013" y="1971675"/>
            <a:ext cx="1728787" cy="1892299"/>
          </a:xfrm>
        </p:spPr>
        <p:txBody>
          <a:bodyPr rtlCol="0">
            <a:normAutofit/>
          </a:bodyPr>
          <a:lstStyle>
            <a:lvl1pPr>
              <a:buNone/>
              <a:defRPr>
                <a:latin typeface="Arial" pitchFamily="34" charset="0"/>
                <a:cs typeface="Arial" pitchFamily="34" charset="0"/>
              </a:defRPr>
            </a:lvl1pPr>
          </a:lstStyle>
          <a:p>
            <a:pPr lvl="0"/>
            <a:r>
              <a:rPr lang="en-US" noProof="0" smtClean="0"/>
              <a:t>Click icon to add picture</a:t>
            </a:r>
            <a:endParaRPr lang="en-US" noProof="0" dirty="0" smtClean="0"/>
          </a:p>
        </p:txBody>
      </p:sp>
      <p:sp>
        <p:nvSpPr>
          <p:cNvPr id="20" name="Title 1"/>
          <p:cNvSpPr>
            <a:spLocks noGrp="1"/>
          </p:cNvSpPr>
          <p:nvPr>
            <p:ph type="title"/>
          </p:nvPr>
        </p:nvSpPr>
        <p:spPr bwMode="gray">
          <a:xfrm>
            <a:off x="481012" y="727075"/>
            <a:ext cx="8226425" cy="492443"/>
          </a:xfrm>
          <a:noFill/>
          <a:ln w="9525">
            <a:noFill/>
            <a:miter lim="800000"/>
            <a:headEnd/>
            <a:tailEnd/>
          </a:ln>
        </p:spPr>
        <p:txBody>
          <a:bodyPr vert="horz" wrap="square" lIns="0" tIns="0" rIns="0" bIns="0" numCol="1" anchor="t" anchorCtr="0" compatLnSpc="1">
            <a:prstTxWarp prst="textNoShape">
              <a:avLst/>
            </a:prstTxWarp>
            <a:spAutoFit/>
          </a:bodyPr>
          <a:lstStyle>
            <a:lvl1pPr algn="l">
              <a:defRPr lang="en-US" sz="3200" b="1" kern="1200" dirty="0">
                <a:solidFill>
                  <a:schemeClr val="tx2"/>
                </a:solidFill>
                <a:latin typeface="Arial" pitchFamily="34" charset="0"/>
                <a:ea typeface="+mj-ea"/>
                <a:cs typeface="Arial" pitchFamily="34" charset="0"/>
              </a:defRPr>
            </a:lvl1pPr>
          </a:lstStyle>
          <a:p>
            <a:pPr lvl="0" algn="l" defTabSz="914400" rtl="0" eaLnBrk="1" fontAlgn="base" latinLnBrk="0" hangingPunct="1">
              <a:spcBef>
                <a:spcPct val="0"/>
              </a:spcBef>
              <a:spcAft>
                <a:spcPct val="0"/>
              </a:spcAft>
              <a:buNone/>
            </a:pPr>
            <a:r>
              <a:rPr lang="en-US" smtClean="0"/>
              <a:t>Click to edit Master title style</a:t>
            </a:r>
            <a:endParaRPr lang="en-US" dirty="0"/>
          </a:p>
        </p:txBody>
      </p:sp>
      <p:sp>
        <p:nvSpPr>
          <p:cNvPr id="42" name="Text Placeholder 4"/>
          <p:cNvSpPr>
            <a:spLocks noGrp="1"/>
          </p:cNvSpPr>
          <p:nvPr>
            <p:ph type="body" sz="quarter" idx="19" hasCustomPrompt="1"/>
          </p:nvPr>
        </p:nvSpPr>
        <p:spPr bwMode="gray">
          <a:xfrm>
            <a:off x="6669087" y="1971675"/>
            <a:ext cx="2043113" cy="1508105"/>
          </a:xfrm>
          <a:ln>
            <a:noFill/>
          </a:ln>
        </p:spPr>
        <p:txBody>
          <a:bodyPr wrap="square" lIns="0" tIns="0" rIns="0" bIns="0">
            <a:spAutoFit/>
          </a:bodyPr>
          <a:lstStyle>
            <a:lvl1pPr marL="0" marR="0" indent="0" algn="l" defTabSz="914400" rtl="0" eaLnBrk="1" fontAlgn="base" latinLnBrk="0" hangingPunct="1">
              <a:lnSpc>
                <a:spcPct val="100000"/>
              </a:lnSpc>
              <a:spcBef>
                <a:spcPts val="0"/>
              </a:spcBef>
              <a:spcAft>
                <a:spcPts val="0"/>
              </a:spcAft>
              <a:buClr>
                <a:schemeClr val="tx2"/>
              </a:buClr>
              <a:buSzTx/>
              <a:buFont typeface="Arial" pitchFamily="34" charset="0"/>
              <a:buNone/>
              <a:tabLst/>
              <a:defRPr lang="en-US" sz="1800" b="1" kern="1200" baseline="0" dirty="0" smtClean="0">
                <a:solidFill>
                  <a:schemeClr val="bg2"/>
                </a:solidFill>
                <a:latin typeface="Arial" pitchFamily="34" charset="0"/>
                <a:ea typeface="+mn-ea"/>
                <a:cs typeface="Arial" pitchFamily="34" charset="0"/>
              </a:defRPr>
            </a:lvl1pPr>
            <a:lvl2pPr>
              <a:spcBef>
                <a:spcPts val="0"/>
              </a:spcBef>
              <a:spcAft>
                <a:spcPts val="0"/>
              </a:spcAft>
              <a:defRPr lang="en-US" sz="1600" b="0" kern="1200" baseline="0" dirty="0" smtClean="0">
                <a:solidFill>
                  <a:schemeClr val="tx1"/>
                </a:solidFill>
                <a:latin typeface="Arial" pitchFamily="34" charset="0"/>
                <a:ea typeface="+mn-ea"/>
                <a:cs typeface="Arial" pitchFamily="34" charset="0"/>
              </a:defRPr>
            </a:lvl2pPr>
            <a:lvl3pPr>
              <a:spcBef>
                <a:spcPts val="0"/>
              </a:spcBef>
              <a:spcAft>
                <a:spcPts val="0"/>
              </a:spcAft>
              <a:defRPr sz="1600">
                <a:latin typeface="Arial" pitchFamily="34" charset="0"/>
                <a:cs typeface="Arial" pitchFamily="34" charset="0"/>
              </a:defRPr>
            </a:lvl3pPr>
            <a:lvl4pPr>
              <a:spcBef>
                <a:spcPts val="0"/>
              </a:spcBef>
              <a:spcAft>
                <a:spcPts val="0"/>
              </a:spcAft>
              <a:defRPr sz="1600">
                <a:latin typeface="Arial" pitchFamily="34" charset="0"/>
                <a:cs typeface="Arial" pitchFamily="34" charset="0"/>
              </a:defRPr>
            </a:lvl4pPr>
            <a:lvl5pPr>
              <a:spcBef>
                <a:spcPts val="0"/>
              </a:spcBef>
              <a:spcAft>
                <a:spcPts val="0"/>
              </a:spcAft>
              <a:defRPr sz="1600">
                <a:latin typeface="Arial" pitchFamily="34" charset="0"/>
                <a:cs typeface="Arial" pitchFamily="34" charset="0"/>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marL="0" marR="0" lvl="0" indent="0" algn="l" defTabSz="914400" rtl="0" eaLnBrk="1" fontAlgn="base" latinLnBrk="0" hangingPunct="1">
              <a:lnSpc>
                <a:spcPct val="100000"/>
              </a:lnSpc>
              <a:spcBef>
                <a:spcPts val="0"/>
              </a:spcBef>
              <a:spcAft>
                <a:spcPts val="0"/>
              </a:spcAft>
              <a:buClr>
                <a:schemeClr val="tx2"/>
              </a:buClr>
              <a:buSzTx/>
              <a:buFont typeface="Arial" pitchFamily="34" charset="0"/>
              <a:buNone/>
              <a:tabLst/>
              <a:defRPr/>
            </a:pPr>
            <a:r>
              <a:rPr lang="en-US" dirty="0" smtClean="0"/>
              <a:t>Heading 2</a:t>
            </a:r>
          </a:p>
          <a:p>
            <a:pPr marL="285750" lvl="1" indent="-285750" algn="l" defTabSz="914400" rtl="0" eaLnBrk="1" fontAlgn="base" latinLnBrk="0" hangingPunct="1">
              <a:spcBef>
                <a:spcPts val="0"/>
              </a:spcBef>
              <a:spcAft>
                <a:spcPts val="0"/>
              </a:spcAft>
              <a:buClr>
                <a:schemeClr val="bg2"/>
              </a:buClr>
              <a:buSzPct val="120000"/>
              <a:buFont typeface="Wingdings" pitchFamily="2" charset="2"/>
              <a:buChar char="§"/>
            </a:pPr>
            <a:r>
              <a:rPr lang="en-US" dirty="0" smtClean="0"/>
              <a:t>First level</a:t>
            </a:r>
          </a:p>
          <a:p>
            <a:pPr lvl="2"/>
            <a:r>
              <a:rPr lang="en-US" dirty="0" smtClean="0"/>
              <a:t>Second level</a:t>
            </a:r>
          </a:p>
          <a:p>
            <a:pPr lvl="3"/>
            <a:r>
              <a:rPr lang="en-US" dirty="0" smtClean="0"/>
              <a:t>Third level</a:t>
            </a:r>
          </a:p>
          <a:p>
            <a:pPr lvl="4"/>
            <a:r>
              <a:rPr lang="en-US" dirty="0" smtClean="0"/>
              <a:t>Fourth level</a:t>
            </a:r>
          </a:p>
        </p:txBody>
      </p:sp>
      <p:sp>
        <p:nvSpPr>
          <p:cNvPr id="43" name="Picture Placeholder 22"/>
          <p:cNvSpPr>
            <a:spLocks noGrp="1"/>
          </p:cNvSpPr>
          <p:nvPr>
            <p:ph type="pic" sz="quarter" idx="20"/>
          </p:nvPr>
        </p:nvSpPr>
        <p:spPr bwMode="gray">
          <a:xfrm>
            <a:off x="4711701" y="1971675"/>
            <a:ext cx="1728787" cy="1892299"/>
          </a:xfrm>
        </p:spPr>
        <p:txBody>
          <a:bodyPr rtlCol="0">
            <a:normAutofit/>
          </a:bodyPr>
          <a:lstStyle>
            <a:lvl1pPr>
              <a:buNone/>
              <a:defRPr>
                <a:latin typeface="Arial" pitchFamily="34" charset="0"/>
                <a:cs typeface="Arial" pitchFamily="34" charset="0"/>
              </a:defRPr>
            </a:lvl1pPr>
          </a:lstStyle>
          <a:p>
            <a:pPr lvl="0"/>
            <a:r>
              <a:rPr lang="en-US" noProof="0" smtClean="0"/>
              <a:t>Click icon to add picture</a:t>
            </a:r>
            <a:endParaRPr lang="en-US" noProof="0" dirty="0" smtClean="0"/>
          </a:p>
        </p:txBody>
      </p:sp>
      <p:sp>
        <p:nvSpPr>
          <p:cNvPr id="45" name="Text Placeholder 4"/>
          <p:cNvSpPr>
            <a:spLocks noGrp="1"/>
          </p:cNvSpPr>
          <p:nvPr>
            <p:ph type="body" sz="quarter" idx="21" hasCustomPrompt="1"/>
          </p:nvPr>
        </p:nvSpPr>
        <p:spPr bwMode="gray">
          <a:xfrm>
            <a:off x="2438399" y="4241801"/>
            <a:ext cx="2043113" cy="1508105"/>
          </a:xfrm>
          <a:ln>
            <a:noFill/>
          </a:ln>
        </p:spPr>
        <p:txBody>
          <a:bodyPr wrap="square" lIns="0" tIns="0" rIns="0" bIns="0">
            <a:spAutoFit/>
          </a:bodyPr>
          <a:lstStyle>
            <a:lvl1pPr marL="0" marR="0" indent="0" algn="l" defTabSz="914400" rtl="0" eaLnBrk="1" fontAlgn="base" latinLnBrk="0" hangingPunct="1">
              <a:lnSpc>
                <a:spcPct val="100000"/>
              </a:lnSpc>
              <a:spcBef>
                <a:spcPts val="0"/>
              </a:spcBef>
              <a:spcAft>
                <a:spcPts val="0"/>
              </a:spcAft>
              <a:buClr>
                <a:schemeClr val="tx2"/>
              </a:buClr>
              <a:buSzTx/>
              <a:buFont typeface="Arial" pitchFamily="34" charset="0"/>
              <a:buNone/>
              <a:tabLst/>
              <a:defRPr lang="en-US" sz="1800" b="1" kern="1200" baseline="0" dirty="0" smtClean="0">
                <a:solidFill>
                  <a:schemeClr val="bg2"/>
                </a:solidFill>
                <a:latin typeface="Arial" pitchFamily="34" charset="0"/>
                <a:ea typeface="+mn-ea"/>
                <a:cs typeface="Arial" pitchFamily="34" charset="0"/>
              </a:defRPr>
            </a:lvl1pPr>
            <a:lvl2pPr>
              <a:spcBef>
                <a:spcPts val="0"/>
              </a:spcBef>
              <a:spcAft>
                <a:spcPts val="0"/>
              </a:spcAft>
              <a:defRPr lang="en-US" sz="1600" b="0" kern="1200" baseline="0" dirty="0" smtClean="0">
                <a:solidFill>
                  <a:schemeClr val="tx1"/>
                </a:solidFill>
                <a:latin typeface="Arial" pitchFamily="34" charset="0"/>
                <a:ea typeface="+mn-ea"/>
                <a:cs typeface="Arial" pitchFamily="34" charset="0"/>
              </a:defRPr>
            </a:lvl2pPr>
            <a:lvl3pPr>
              <a:spcBef>
                <a:spcPts val="0"/>
              </a:spcBef>
              <a:spcAft>
                <a:spcPts val="0"/>
              </a:spcAft>
              <a:defRPr sz="1600">
                <a:latin typeface="Arial" pitchFamily="34" charset="0"/>
                <a:cs typeface="Arial" pitchFamily="34" charset="0"/>
              </a:defRPr>
            </a:lvl3pPr>
            <a:lvl4pPr>
              <a:spcBef>
                <a:spcPts val="0"/>
              </a:spcBef>
              <a:spcAft>
                <a:spcPts val="0"/>
              </a:spcAft>
              <a:defRPr sz="1600">
                <a:latin typeface="Arial" pitchFamily="34" charset="0"/>
                <a:cs typeface="Arial" pitchFamily="34" charset="0"/>
              </a:defRPr>
            </a:lvl4pPr>
            <a:lvl5pPr>
              <a:spcBef>
                <a:spcPts val="0"/>
              </a:spcBef>
              <a:spcAft>
                <a:spcPts val="0"/>
              </a:spcAft>
              <a:defRPr sz="1600">
                <a:latin typeface="Arial" pitchFamily="34" charset="0"/>
                <a:cs typeface="Arial" pitchFamily="34" charset="0"/>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marL="0" marR="0" lvl="0" indent="0" algn="l" defTabSz="914400" rtl="0" eaLnBrk="1" fontAlgn="base" latinLnBrk="0" hangingPunct="1">
              <a:lnSpc>
                <a:spcPct val="100000"/>
              </a:lnSpc>
              <a:spcBef>
                <a:spcPts val="0"/>
              </a:spcBef>
              <a:spcAft>
                <a:spcPts val="0"/>
              </a:spcAft>
              <a:buClr>
                <a:schemeClr val="tx2"/>
              </a:buClr>
              <a:buSzTx/>
              <a:buFont typeface="Arial" pitchFamily="34" charset="0"/>
              <a:buNone/>
              <a:tabLst/>
              <a:defRPr/>
            </a:pPr>
            <a:r>
              <a:rPr lang="en-US" dirty="0" smtClean="0"/>
              <a:t>Heading 3</a:t>
            </a:r>
          </a:p>
          <a:p>
            <a:pPr marL="285750" lvl="1" indent="-285750" algn="l" defTabSz="914400" rtl="0" eaLnBrk="1" fontAlgn="base" latinLnBrk="0" hangingPunct="1">
              <a:spcBef>
                <a:spcPts val="0"/>
              </a:spcBef>
              <a:spcAft>
                <a:spcPts val="0"/>
              </a:spcAft>
              <a:buClr>
                <a:schemeClr val="bg2"/>
              </a:buClr>
              <a:buSzPct val="120000"/>
              <a:buFont typeface="Wingdings" pitchFamily="2" charset="2"/>
              <a:buChar char="§"/>
            </a:pPr>
            <a:r>
              <a:rPr lang="en-US" dirty="0" smtClean="0"/>
              <a:t>First level</a:t>
            </a:r>
          </a:p>
          <a:p>
            <a:pPr lvl="2"/>
            <a:r>
              <a:rPr lang="en-US" dirty="0" smtClean="0"/>
              <a:t>Second level</a:t>
            </a:r>
          </a:p>
          <a:p>
            <a:pPr lvl="3"/>
            <a:r>
              <a:rPr lang="en-US" dirty="0" smtClean="0"/>
              <a:t>Third level</a:t>
            </a:r>
          </a:p>
          <a:p>
            <a:pPr lvl="4"/>
            <a:r>
              <a:rPr lang="en-US" dirty="0" smtClean="0"/>
              <a:t>Fourth level</a:t>
            </a:r>
          </a:p>
        </p:txBody>
      </p:sp>
      <p:sp>
        <p:nvSpPr>
          <p:cNvPr id="46" name="Picture Placeholder 22"/>
          <p:cNvSpPr>
            <a:spLocks noGrp="1"/>
          </p:cNvSpPr>
          <p:nvPr>
            <p:ph type="pic" sz="quarter" idx="22"/>
          </p:nvPr>
        </p:nvSpPr>
        <p:spPr bwMode="gray">
          <a:xfrm>
            <a:off x="481013" y="4241801"/>
            <a:ext cx="1728787" cy="1892299"/>
          </a:xfrm>
        </p:spPr>
        <p:txBody>
          <a:bodyPr rtlCol="0">
            <a:normAutofit/>
          </a:bodyPr>
          <a:lstStyle>
            <a:lvl1pPr>
              <a:buNone/>
              <a:defRPr>
                <a:latin typeface="Arial" pitchFamily="34" charset="0"/>
                <a:cs typeface="Arial" pitchFamily="34" charset="0"/>
              </a:defRPr>
            </a:lvl1pPr>
          </a:lstStyle>
          <a:p>
            <a:pPr lvl="0"/>
            <a:r>
              <a:rPr lang="en-US" noProof="0" smtClean="0"/>
              <a:t>Click icon to add picture</a:t>
            </a:r>
            <a:endParaRPr lang="en-US" noProof="0" dirty="0" smtClean="0"/>
          </a:p>
        </p:txBody>
      </p:sp>
      <p:sp>
        <p:nvSpPr>
          <p:cNvPr id="48" name="Text Placeholder 4"/>
          <p:cNvSpPr>
            <a:spLocks noGrp="1"/>
          </p:cNvSpPr>
          <p:nvPr>
            <p:ph type="body" sz="quarter" idx="23" hasCustomPrompt="1"/>
          </p:nvPr>
        </p:nvSpPr>
        <p:spPr bwMode="gray">
          <a:xfrm>
            <a:off x="6669087" y="4241801"/>
            <a:ext cx="2043113" cy="1508105"/>
          </a:xfrm>
          <a:ln>
            <a:noFill/>
          </a:ln>
        </p:spPr>
        <p:txBody>
          <a:bodyPr wrap="square" lIns="0" tIns="0" rIns="0" bIns="0">
            <a:spAutoFit/>
          </a:bodyPr>
          <a:lstStyle>
            <a:lvl1pPr marL="0" marR="0" indent="0" algn="l" defTabSz="914400" rtl="0" eaLnBrk="1" fontAlgn="base" latinLnBrk="0" hangingPunct="1">
              <a:lnSpc>
                <a:spcPct val="100000"/>
              </a:lnSpc>
              <a:spcBef>
                <a:spcPts val="0"/>
              </a:spcBef>
              <a:spcAft>
                <a:spcPts val="0"/>
              </a:spcAft>
              <a:buClr>
                <a:schemeClr val="tx2"/>
              </a:buClr>
              <a:buSzTx/>
              <a:buFont typeface="Arial" pitchFamily="34" charset="0"/>
              <a:buNone/>
              <a:tabLst/>
              <a:defRPr lang="en-US" sz="1800" b="1" kern="1200" baseline="0" dirty="0" smtClean="0">
                <a:solidFill>
                  <a:schemeClr val="bg2"/>
                </a:solidFill>
                <a:latin typeface="Arial" pitchFamily="34" charset="0"/>
                <a:ea typeface="+mn-ea"/>
                <a:cs typeface="Arial" pitchFamily="34" charset="0"/>
              </a:defRPr>
            </a:lvl1pPr>
            <a:lvl2pPr>
              <a:spcBef>
                <a:spcPts val="0"/>
              </a:spcBef>
              <a:spcAft>
                <a:spcPts val="0"/>
              </a:spcAft>
              <a:defRPr lang="en-US" sz="1600" b="0" kern="1200" baseline="0" dirty="0" smtClean="0">
                <a:solidFill>
                  <a:schemeClr val="tx1"/>
                </a:solidFill>
                <a:latin typeface="Arial" pitchFamily="34" charset="0"/>
                <a:ea typeface="+mn-ea"/>
                <a:cs typeface="Arial" pitchFamily="34" charset="0"/>
              </a:defRPr>
            </a:lvl2pPr>
            <a:lvl3pPr>
              <a:spcBef>
                <a:spcPts val="0"/>
              </a:spcBef>
              <a:spcAft>
                <a:spcPts val="0"/>
              </a:spcAft>
              <a:defRPr sz="1600">
                <a:latin typeface="Arial" pitchFamily="34" charset="0"/>
                <a:cs typeface="Arial" pitchFamily="34" charset="0"/>
              </a:defRPr>
            </a:lvl3pPr>
            <a:lvl4pPr>
              <a:spcBef>
                <a:spcPts val="0"/>
              </a:spcBef>
              <a:spcAft>
                <a:spcPts val="0"/>
              </a:spcAft>
              <a:defRPr sz="1600">
                <a:latin typeface="Arial" pitchFamily="34" charset="0"/>
                <a:cs typeface="Arial" pitchFamily="34" charset="0"/>
              </a:defRPr>
            </a:lvl4pPr>
            <a:lvl5pPr>
              <a:spcBef>
                <a:spcPts val="0"/>
              </a:spcBef>
              <a:spcAft>
                <a:spcPts val="0"/>
              </a:spcAft>
              <a:defRPr sz="1600">
                <a:latin typeface="Arial" pitchFamily="34" charset="0"/>
                <a:cs typeface="Arial" pitchFamily="34" charset="0"/>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marL="0" marR="0" lvl="0" indent="0" algn="l" defTabSz="914400" rtl="0" eaLnBrk="1" fontAlgn="base" latinLnBrk="0" hangingPunct="1">
              <a:lnSpc>
                <a:spcPct val="100000"/>
              </a:lnSpc>
              <a:spcBef>
                <a:spcPts val="0"/>
              </a:spcBef>
              <a:spcAft>
                <a:spcPts val="0"/>
              </a:spcAft>
              <a:buClr>
                <a:schemeClr val="tx2"/>
              </a:buClr>
              <a:buSzTx/>
              <a:buFont typeface="Arial" pitchFamily="34" charset="0"/>
              <a:buNone/>
              <a:tabLst/>
              <a:defRPr/>
            </a:pPr>
            <a:r>
              <a:rPr lang="en-US" dirty="0" smtClean="0"/>
              <a:t>Heading 4</a:t>
            </a:r>
          </a:p>
          <a:p>
            <a:pPr marL="285750" lvl="1" indent="-285750" algn="l" defTabSz="914400" rtl="0" eaLnBrk="1" fontAlgn="base" latinLnBrk="0" hangingPunct="1">
              <a:spcBef>
                <a:spcPts val="0"/>
              </a:spcBef>
              <a:spcAft>
                <a:spcPts val="0"/>
              </a:spcAft>
              <a:buClr>
                <a:schemeClr val="bg2"/>
              </a:buClr>
              <a:buSzPct val="120000"/>
              <a:buFont typeface="Wingdings" pitchFamily="2" charset="2"/>
              <a:buChar char="§"/>
            </a:pPr>
            <a:r>
              <a:rPr lang="en-US" dirty="0" smtClean="0"/>
              <a:t>First level</a:t>
            </a:r>
          </a:p>
          <a:p>
            <a:pPr lvl="2"/>
            <a:r>
              <a:rPr lang="en-US" dirty="0" smtClean="0"/>
              <a:t>Second level</a:t>
            </a:r>
          </a:p>
          <a:p>
            <a:pPr lvl="3"/>
            <a:r>
              <a:rPr lang="en-US" dirty="0" smtClean="0"/>
              <a:t>Third level</a:t>
            </a:r>
          </a:p>
          <a:p>
            <a:pPr lvl="4"/>
            <a:r>
              <a:rPr lang="en-US" dirty="0" smtClean="0"/>
              <a:t>Fourth level</a:t>
            </a:r>
          </a:p>
        </p:txBody>
      </p:sp>
      <p:sp>
        <p:nvSpPr>
          <p:cNvPr id="49" name="Picture Placeholder 22"/>
          <p:cNvSpPr>
            <a:spLocks noGrp="1"/>
          </p:cNvSpPr>
          <p:nvPr>
            <p:ph type="pic" sz="quarter" idx="24"/>
          </p:nvPr>
        </p:nvSpPr>
        <p:spPr bwMode="gray">
          <a:xfrm>
            <a:off x="4711701" y="4241801"/>
            <a:ext cx="1728787" cy="1892299"/>
          </a:xfrm>
        </p:spPr>
        <p:txBody>
          <a:bodyPr rtlCol="0">
            <a:normAutofit/>
          </a:bodyPr>
          <a:lstStyle>
            <a:lvl1pPr>
              <a:buNone/>
              <a:defRPr>
                <a:latin typeface="Arial" pitchFamily="34" charset="0"/>
                <a:cs typeface="Arial" pitchFamily="34" charset="0"/>
              </a:defRPr>
            </a:lvl1pPr>
          </a:lstStyle>
          <a:p>
            <a:pPr lvl="0"/>
            <a:r>
              <a:rPr lang="en-US" noProof="0" smtClean="0"/>
              <a:t>Click icon to add picture</a:t>
            </a:r>
            <a:endParaRPr lang="en-US" noProof="0" dirty="0" smtClean="0"/>
          </a:p>
        </p:txBody>
      </p:sp>
      <p:sp>
        <p:nvSpPr>
          <p:cNvPr id="51" name="Text Placeholder 41"/>
          <p:cNvSpPr>
            <a:spLocks noGrp="1"/>
          </p:cNvSpPr>
          <p:nvPr>
            <p:ph type="body" sz="quarter" idx="25"/>
          </p:nvPr>
        </p:nvSpPr>
        <p:spPr bwMode="gray">
          <a:xfrm>
            <a:off x="481012" y="1270452"/>
            <a:ext cx="8224838" cy="283711"/>
          </a:xfrm>
        </p:spPr>
        <p:txBody>
          <a:bodyPr/>
          <a:lstStyle>
            <a:lvl1pPr>
              <a:buNone/>
              <a:defRPr lang="en-US" sz="1800" b="1" kern="1200" baseline="0" dirty="0" smtClean="0">
                <a:solidFill>
                  <a:schemeClr val="bg2"/>
                </a:solidFill>
                <a:latin typeface="Arial" pitchFamily="34" charset="0"/>
                <a:ea typeface="+mn-ea"/>
                <a:cs typeface="Arial" pitchFamily="34" charset="0"/>
              </a:defRPr>
            </a:lvl1pPr>
          </a:lstStyle>
          <a:p>
            <a:pPr marL="0" lvl="0" indent="0" algn="l" defTabSz="914400" rtl="0" eaLnBrk="1" fontAlgn="base" latinLnBrk="0" hangingPunct="1">
              <a:spcBef>
                <a:spcPts val="0"/>
              </a:spcBef>
              <a:spcAft>
                <a:spcPts val="0"/>
              </a:spcAft>
              <a:buClr>
                <a:schemeClr val="bg2"/>
              </a:buClr>
              <a:tabLst/>
            </a:pPr>
            <a:r>
              <a:rPr lang="en-US" smtClean="0"/>
              <a:t>Click to edit Master text styles</a:t>
            </a:r>
          </a:p>
        </p:txBody>
      </p:sp>
    </p:spTree>
    <p:extLst>
      <p:ext uri="{BB962C8B-B14F-4D97-AF65-F5344CB8AC3E}">
        <p14:creationId xmlns:p14="http://schemas.microsoft.com/office/powerpoint/2010/main" val="4006080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able Placeholder 5"/>
          <p:cNvSpPr>
            <a:spLocks noGrp="1"/>
          </p:cNvSpPr>
          <p:nvPr>
            <p:ph type="tbl" sz="quarter" idx="20"/>
          </p:nvPr>
        </p:nvSpPr>
        <p:spPr bwMode="gray">
          <a:xfrm>
            <a:off x="481013" y="1971675"/>
            <a:ext cx="8226425" cy="4162426"/>
          </a:xfrm>
        </p:spPr>
        <p:txBody>
          <a:bodyPr>
            <a:noAutofit/>
          </a:bodyPr>
          <a:lstStyle>
            <a:lvl1pPr marL="0" indent="0">
              <a:buNone/>
              <a:defRPr>
                <a:latin typeface="Arial" pitchFamily="34" charset="0"/>
                <a:cs typeface="Arial" pitchFamily="34" charset="0"/>
              </a:defRPr>
            </a:lvl1pPr>
          </a:lstStyle>
          <a:p>
            <a:r>
              <a:rPr lang="en-US" smtClean="0"/>
              <a:t>Click icon to add table</a:t>
            </a:r>
            <a:endParaRPr lang="en-US" dirty="0"/>
          </a:p>
        </p:txBody>
      </p:sp>
      <p:sp>
        <p:nvSpPr>
          <p:cNvPr id="4" name="Title 1"/>
          <p:cNvSpPr>
            <a:spLocks noGrp="1"/>
          </p:cNvSpPr>
          <p:nvPr>
            <p:ph type="title"/>
          </p:nvPr>
        </p:nvSpPr>
        <p:spPr bwMode="gray">
          <a:xfrm>
            <a:off x="481012" y="727075"/>
            <a:ext cx="8226425" cy="492443"/>
          </a:xfrm>
          <a:noFill/>
          <a:ln w="9525">
            <a:noFill/>
            <a:miter lim="800000"/>
            <a:headEnd/>
            <a:tailEnd/>
          </a:ln>
        </p:spPr>
        <p:txBody>
          <a:bodyPr vert="horz" wrap="square" lIns="0" tIns="0" rIns="0" bIns="0" numCol="1" anchor="t" anchorCtr="0" compatLnSpc="1">
            <a:prstTxWarp prst="textNoShape">
              <a:avLst/>
            </a:prstTxWarp>
            <a:spAutoFit/>
          </a:bodyPr>
          <a:lstStyle>
            <a:lvl1pPr algn="l">
              <a:defRPr lang="en-US" sz="3200" b="1" kern="1200" dirty="0">
                <a:solidFill>
                  <a:schemeClr val="tx2"/>
                </a:solidFill>
                <a:latin typeface="Arial" pitchFamily="34" charset="0"/>
                <a:ea typeface="+mj-ea"/>
                <a:cs typeface="Arial" pitchFamily="34" charset="0"/>
              </a:defRPr>
            </a:lvl1pPr>
          </a:lstStyle>
          <a:p>
            <a:pPr lvl="0" algn="l" defTabSz="914400" rtl="0" eaLnBrk="1" fontAlgn="base" latinLnBrk="0" hangingPunct="1">
              <a:spcBef>
                <a:spcPct val="0"/>
              </a:spcBef>
              <a:spcAft>
                <a:spcPct val="0"/>
              </a:spcAft>
              <a:buNone/>
            </a:pPr>
            <a:r>
              <a:rPr lang="en-US" smtClean="0"/>
              <a:t>Click to edit Master title style</a:t>
            </a:r>
            <a:endParaRPr lang="en-US" dirty="0"/>
          </a:p>
        </p:txBody>
      </p:sp>
      <p:sp>
        <p:nvSpPr>
          <p:cNvPr id="8" name="Text Placeholder 41"/>
          <p:cNvSpPr>
            <a:spLocks noGrp="1"/>
          </p:cNvSpPr>
          <p:nvPr>
            <p:ph type="body" sz="quarter" idx="13"/>
          </p:nvPr>
        </p:nvSpPr>
        <p:spPr bwMode="gray">
          <a:xfrm>
            <a:off x="481012" y="1270452"/>
            <a:ext cx="8224838" cy="283711"/>
          </a:xfrm>
        </p:spPr>
        <p:txBody>
          <a:bodyPr/>
          <a:lstStyle>
            <a:lvl1pPr>
              <a:buNone/>
              <a:defRPr lang="en-US" sz="1800" b="1" kern="1200" baseline="0" dirty="0" smtClean="0">
                <a:solidFill>
                  <a:schemeClr val="bg2"/>
                </a:solidFill>
                <a:latin typeface="Arial" pitchFamily="34" charset="0"/>
                <a:ea typeface="+mn-ea"/>
                <a:cs typeface="Arial" pitchFamily="34" charset="0"/>
              </a:defRPr>
            </a:lvl1pPr>
          </a:lstStyle>
          <a:p>
            <a:pPr marL="0" lvl="0" indent="0" algn="l" defTabSz="914400" rtl="0" eaLnBrk="1" fontAlgn="base" latinLnBrk="0" hangingPunct="1">
              <a:spcBef>
                <a:spcPts val="0"/>
              </a:spcBef>
              <a:spcAft>
                <a:spcPts val="0"/>
              </a:spcAft>
              <a:buClr>
                <a:schemeClr val="bg2"/>
              </a:buClr>
              <a:tabLst/>
            </a:pPr>
            <a:r>
              <a:rPr lang="en-US" smtClean="0"/>
              <a:t>Click to edit Master text styles</a:t>
            </a:r>
          </a:p>
        </p:txBody>
      </p:sp>
    </p:spTree>
    <p:extLst>
      <p:ext uri="{BB962C8B-B14F-4D97-AF65-F5344CB8AC3E}">
        <p14:creationId xmlns:p14="http://schemas.microsoft.com/office/powerpoint/2010/main" val="29336346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5" name="Chart Placeholder 4"/>
          <p:cNvSpPr>
            <a:spLocks noGrp="1"/>
          </p:cNvSpPr>
          <p:nvPr>
            <p:ph type="chart" sz="quarter" idx="21"/>
          </p:nvPr>
        </p:nvSpPr>
        <p:spPr bwMode="gray">
          <a:xfrm>
            <a:off x="481013" y="1971675"/>
            <a:ext cx="8226425" cy="4162425"/>
          </a:xfrm>
        </p:spPr>
        <p:txBody>
          <a:bodyPr>
            <a:noAutofit/>
          </a:bodyPr>
          <a:lstStyle>
            <a:lvl1pPr marL="0" indent="0">
              <a:buNone/>
              <a:defRPr>
                <a:latin typeface="Arial" pitchFamily="34" charset="0"/>
                <a:cs typeface="Arial" pitchFamily="34" charset="0"/>
              </a:defRPr>
            </a:lvl1pPr>
          </a:lstStyle>
          <a:p>
            <a:r>
              <a:rPr lang="en-US" smtClean="0"/>
              <a:t>Click icon to add chart</a:t>
            </a:r>
            <a:endParaRPr lang="en-US" dirty="0"/>
          </a:p>
        </p:txBody>
      </p:sp>
      <p:sp>
        <p:nvSpPr>
          <p:cNvPr id="4" name="Title 1"/>
          <p:cNvSpPr>
            <a:spLocks noGrp="1"/>
          </p:cNvSpPr>
          <p:nvPr>
            <p:ph type="title"/>
          </p:nvPr>
        </p:nvSpPr>
        <p:spPr bwMode="gray">
          <a:xfrm>
            <a:off x="481012" y="727075"/>
            <a:ext cx="8226425" cy="492443"/>
          </a:xfrm>
          <a:noFill/>
          <a:ln w="9525">
            <a:noFill/>
            <a:miter lim="800000"/>
            <a:headEnd/>
            <a:tailEnd/>
          </a:ln>
        </p:spPr>
        <p:txBody>
          <a:bodyPr vert="horz" wrap="square" lIns="0" tIns="0" rIns="0" bIns="0" numCol="1" anchor="t" anchorCtr="0" compatLnSpc="1">
            <a:prstTxWarp prst="textNoShape">
              <a:avLst/>
            </a:prstTxWarp>
            <a:spAutoFit/>
          </a:bodyPr>
          <a:lstStyle>
            <a:lvl1pPr algn="l">
              <a:defRPr lang="en-US" sz="3200" b="1" kern="1200" dirty="0">
                <a:solidFill>
                  <a:schemeClr val="tx2"/>
                </a:solidFill>
                <a:latin typeface="Arial" pitchFamily="34" charset="0"/>
                <a:ea typeface="+mj-ea"/>
                <a:cs typeface="Arial" pitchFamily="34" charset="0"/>
              </a:defRPr>
            </a:lvl1pPr>
          </a:lstStyle>
          <a:p>
            <a:pPr lvl="0" algn="l" defTabSz="914400" rtl="0" eaLnBrk="1" fontAlgn="base" latinLnBrk="0" hangingPunct="1">
              <a:spcBef>
                <a:spcPct val="0"/>
              </a:spcBef>
              <a:spcAft>
                <a:spcPct val="0"/>
              </a:spcAft>
              <a:buNone/>
            </a:pPr>
            <a:r>
              <a:rPr lang="en-US" smtClean="0"/>
              <a:t>Click to edit Master title style</a:t>
            </a:r>
            <a:endParaRPr lang="en-US" dirty="0"/>
          </a:p>
        </p:txBody>
      </p:sp>
      <p:sp>
        <p:nvSpPr>
          <p:cNvPr id="7" name="Text Placeholder 41"/>
          <p:cNvSpPr>
            <a:spLocks noGrp="1"/>
          </p:cNvSpPr>
          <p:nvPr>
            <p:ph type="body" sz="quarter" idx="13"/>
          </p:nvPr>
        </p:nvSpPr>
        <p:spPr bwMode="gray">
          <a:xfrm>
            <a:off x="481012" y="1270452"/>
            <a:ext cx="8224838" cy="283711"/>
          </a:xfrm>
        </p:spPr>
        <p:txBody>
          <a:bodyPr/>
          <a:lstStyle>
            <a:lvl1pPr marL="0" indent="0">
              <a:buNone/>
              <a:defRPr b="1">
                <a:solidFill>
                  <a:schemeClr val="bg2"/>
                </a:solidFill>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16094939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1366838" y="1527295"/>
            <a:ext cx="6729984" cy="492443"/>
          </a:xfrm>
          <a:noFill/>
          <a:ln w="9525">
            <a:noFill/>
            <a:miter lim="800000"/>
            <a:headEnd/>
            <a:tailEnd/>
          </a:ln>
        </p:spPr>
        <p:txBody>
          <a:bodyPr vert="horz" wrap="square" lIns="0" tIns="0" rIns="0" bIns="0" numCol="1" anchor="t" anchorCtr="0" compatLnSpc="1">
            <a:prstTxWarp prst="textNoShape">
              <a:avLst/>
            </a:prstTxWarp>
            <a:spAutoFit/>
          </a:bodyPr>
          <a:lstStyle>
            <a:lvl1pPr algn="l">
              <a:defRPr lang="en-US" sz="3200" b="1" kern="1200" dirty="0">
                <a:solidFill>
                  <a:schemeClr val="tx2"/>
                </a:solidFill>
                <a:latin typeface="Arial" pitchFamily="34" charset="0"/>
                <a:ea typeface="+mj-ea"/>
                <a:cs typeface="Arial" pitchFamily="34" charset="0"/>
              </a:defRPr>
            </a:lvl1pPr>
          </a:lstStyle>
          <a:p>
            <a:pPr lvl="0" algn="l" defTabSz="914400" rtl="0" eaLnBrk="1" fontAlgn="base" latinLnBrk="0" hangingPunct="1">
              <a:spcBef>
                <a:spcPct val="0"/>
              </a:spcBef>
              <a:spcAft>
                <a:spcPct val="0"/>
              </a:spcAft>
              <a:buNone/>
            </a:pPr>
            <a:r>
              <a:rPr lang="en-US" dirty="0" smtClean="0"/>
              <a:t>Click to edit master title style</a:t>
            </a:r>
            <a:endParaRPr lang="en-US" dirty="0"/>
          </a:p>
        </p:txBody>
      </p:sp>
      <p:sp>
        <p:nvSpPr>
          <p:cNvPr id="9" name="TextBox 8"/>
          <p:cNvSpPr txBox="1">
            <a:spLocks noChangeArrowheads="1"/>
          </p:cNvSpPr>
          <p:nvPr userDrawn="1"/>
        </p:nvSpPr>
        <p:spPr bwMode="gray">
          <a:xfrm>
            <a:off x="1366839" y="3369513"/>
            <a:ext cx="6754811" cy="2446824"/>
          </a:xfrm>
          <a:prstGeom prst="rect">
            <a:avLst/>
          </a:prstGeom>
          <a:noFill/>
          <a:ln w="9525">
            <a:noFill/>
            <a:miter lim="800000"/>
            <a:headEnd/>
            <a:tailEnd/>
          </a:ln>
        </p:spPr>
        <p:txBody>
          <a:bodyPr wrap="square" lIns="0" tIns="0" rIns="0" bIns="0">
            <a:spAutoFit/>
          </a:bodyPr>
          <a:lstStyle/>
          <a:p>
            <a:pPr algn="just">
              <a:spcBef>
                <a:spcPts val="600"/>
              </a:spcBef>
            </a:pPr>
            <a:r>
              <a:rPr lang="en-US" sz="1000" b="1" dirty="0" smtClean="0">
                <a:solidFill>
                  <a:schemeClr val="tx2"/>
                </a:solidFill>
                <a:latin typeface="Arial" pitchFamily="34" charset="0"/>
                <a:cs typeface="Arial" pitchFamily="34" charset="0"/>
              </a:rPr>
              <a:t>Disclaimer </a:t>
            </a:r>
          </a:p>
          <a:p>
            <a:pPr algn="just">
              <a:spcBef>
                <a:spcPts val="600"/>
              </a:spcBef>
            </a:pPr>
            <a:r>
              <a:rPr lang="en-US" sz="900" dirty="0" err="1" smtClean="0">
                <a:solidFill>
                  <a:schemeClr val="tx2"/>
                </a:solidFill>
                <a:latin typeface="Arial" pitchFamily="34" charset="0"/>
                <a:cs typeface="Arial" pitchFamily="34" charset="0"/>
              </a:rPr>
              <a:t>Advik</a:t>
            </a:r>
            <a:r>
              <a:rPr lang="en-US" sz="900" dirty="0" smtClean="0">
                <a:solidFill>
                  <a:schemeClr val="tx2"/>
                </a:solidFill>
                <a:latin typeface="Arial" pitchFamily="34" charset="0"/>
                <a:cs typeface="Arial" pitchFamily="34" charset="0"/>
              </a:rPr>
              <a:t> provides a wide array of presentations and reports, with the contributions of various professionals. These presentations and reports are for informational purposes and private circulation only and do not constitute an offer to buy or sell any securities mentioned therein. They do not purport to be a complete description of the markets conditions or developments referred to in the material. While utmost care has been taken in preparing the above, we claim no responsibility for their accuracy. We shall not be liable for any direct or indirect losses arising from the use thereof and the viewers are requested to use the information contained herein at their own risk. These presentations and reports should not be reproduced, re-circulated, published in any media, website or otherwise, in any form or manner, in part or as a whole, without the express consent in writing of </a:t>
            </a:r>
            <a:r>
              <a:rPr lang="en-US" sz="900" dirty="0" err="1" smtClean="0">
                <a:solidFill>
                  <a:schemeClr val="tx2"/>
                </a:solidFill>
                <a:latin typeface="Arial" pitchFamily="34" charset="0"/>
                <a:cs typeface="Arial" pitchFamily="34" charset="0"/>
              </a:rPr>
              <a:t>Advik</a:t>
            </a:r>
            <a:r>
              <a:rPr lang="en-US" sz="900" dirty="0" smtClean="0">
                <a:solidFill>
                  <a:schemeClr val="tx2"/>
                </a:solidFill>
                <a:latin typeface="Arial" pitchFamily="34" charset="0"/>
                <a:cs typeface="Arial" pitchFamily="34" charset="0"/>
              </a:rPr>
              <a:t> or its subsidiaries. Any unauthorized use, disclosure or public dissemination of information contained herein is prohibited. Unless specifically noted, </a:t>
            </a:r>
            <a:r>
              <a:rPr lang="en-US" sz="900" dirty="0" err="1" smtClean="0">
                <a:solidFill>
                  <a:schemeClr val="tx2"/>
                </a:solidFill>
                <a:latin typeface="Arial" pitchFamily="34" charset="0"/>
                <a:cs typeface="Arial" pitchFamily="34" charset="0"/>
              </a:rPr>
              <a:t>Advik</a:t>
            </a:r>
            <a:r>
              <a:rPr lang="en-US" sz="900" dirty="0" smtClean="0">
                <a:solidFill>
                  <a:schemeClr val="tx2"/>
                </a:solidFill>
                <a:latin typeface="Arial" pitchFamily="34" charset="0"/>
                <a:cs typeface="Arial" pitchFamily="34" charset="0"/>
              </a:rPr>
              <a:t> is not responsible for the content of these presentations and/or the opinions of the presenters. Individual situations and local practices and standards may vary, so viewers and others utilizing information contained within a presentation are free to adopt differing standards and approaches as they see fit. You may not repackage or sell the presentation. Products and names mentioned in materials or presentations are the property of their respective owners and the mention of them does not constitute an endorsement by </a:t>
            </a:r>
            <a:r>
              <a:rPr lang="en-US" sz="900" dirty="0" err="1" smtClean="0">
                <a:solidFill>
                  <a:schemeClr val="tx2"/>
                </a:solidFill>
                <a:latin typeface="Arial" pitchFamily="34" charset="0"/>
                <a:cs typeface="Arial" pitchFamily="34" charset="0"/>
              </a:rPr>
              <a:t>Advik</a:t>
            </a:r>
            <a:r>
              <a:rPr lang="en-US" sz="900" dirty="0" smtClean="0">
                <a:solidFill>
                  <a:schemeClr val="tx2"/>
                </a:solidFill>
                <a:latin typeface="Arial" pitchFamily="34" charset="0"/>
                <a:cs typeface="Arial" pitchFamily="34" charset="0"/>
              </a:rPr>
              <a:t>. Information contained in a presentation hosted or promoted by </a:t>
            </a:r>
            <a:r>
              <a:rPr lang="en-US" sz="900" dirty="0" err="1" smtClean="0">
                <a:solidFill>
                  <a:schemeClr val="tx2"/>
                </a:solidFill>
                <a:latin typeface="Arial" pitchFamily="34" charset="0"/>
                <a:cs typeface="Arial" pitchFamily="34" charset="0"/>
              </a:rPr>
              <a:t>Advik</a:t>
            </a:r>
            <a:r>
              <a:rPr lang="en-US" sz="900" dirty="0" smtClean="0">
                <a:solidFill>
                  <a:schemeClr val="tx2"/>
                </a:solidFill>
                <a:latin typeface="Arial" pitchFamily="34" charset="0"/>
                <a:cs typeface="Arial" pitchFamily="34" charset="0"/>
              </a:rPr>
              <a:t> is provided “as is” without warranty of any kind, either expressed or implied, including any warranty of merchantability or fitness for a particular purpose. </a:t>
            </a:r>
            <a:r>
              <a:rPr lang="en-US" sz="900" dirty="0" err="1" smtClean="0">
                <a:solidFill>
                  <a:schemeClr val="tx2"/>
                </a:solidFill>
                <a:latin typeface="Arial" pitchFamily="34" charset="0"/>
                <a:cs typeface="Arial" pitchFamily="34" charset="0"/>
              </a:rPr>
              <a:t>Advik</a:t>
            </a:r>
            <a:r>
              <a:rPr lang="en-US" sz="900" dirty="0" smtClean="0">
                <a:solidFill>
                  <a:schemeClr val="tx2"/>
                </a:solidFill>
                <a:latin typeface="Arial" pitchFamily="34" charset="0"/>
                <a:cs typeface="Arial" pitchFamily="34" charset="0"/>
              </a:rPr>
              <a:t> assumes no liability or responsibility for the contents of a presentation or the opinions expressed by the presenters. All expressions of opinion are subject to change without notice.</a:t>
            </a:r>
          </a:p>
        </p:txBody>
      </p:sp>
      <p:sp>
        <p:nvSpPr>
          <p:cNvPr id="4" name="Text Placeholder 41"/>
          <p:cNvSpPr>
            <a:spLocks noGrp="1"/>
          </p:cNvSpPr>
          <p:nvPr>
            <p:ph type="body" sz="quarter" idx="14"/>
          </p:nvPr>
        </p:nvSpPr>
        <p:spPr bwMode="gray">
          <a:xfrm>
            <a:off x="1366838" y="2140169"/>
            <a:ext cx="6734627" cy="276999"/>
          </a:xfrm>
          <a:noFill/>
          <a:ln w="9525">
            <a:noFill/>
            <a:miter lim="800000"/>
            <a:headEnd/>
            <a:tailEnd/>
          </a:ln>
        </p:spPr>
        <p:txBody>
          <a:bodyPr vert="horz" wrap="square" lIns="0" tIns="0" rIns="0" bIns="0" numCol="1" anchor="t" anchorCtr="0" compatLnSpc="1">
            <a:prstTxWarp prst="textNoShape">
              <a:avLst/>
            </a:prstTxWarp>
            <a:spAutoFit/>
          </a:bodyPr>
          <a:lstStyle>
            <a:lvl1pPr marL="0" indent="0" algn="l" defTabSz="914400" rtl="0" eaLnBrk="1" fontAlgn="base" latinLnBrk="0" hangingPunct="1">
              <a:spcBef>
                <a:spcPts val="0"/>
              </a:spcBef>
              <a:spcAft>
                <a:spcPct val="0"/>
              </a:spcAft>
              <a:buClr>
                <a:schemeClr val="tx2"/>
              </a:buClr>
              <a:buFont typeface="Arial" pitchFamily="34" charset="0"/>
              <a:buNone/>
              <a:defRPr lang="en-US" sz="1800" b="1" kern="1200" baseline="0" dirty="0" smtClean="0">
                <a:solidFill>
                  <a:schemeClr val="bg2"/>
                </a:solidFill>
                <a:latin typeface="Arial" pitchFamily="34" charset="0"/>
                <a:ea typeface="+mn-ea"/>
                <a:cs typeface="Arial" pitchFamily="34" charset="0"/>
              </a:defRPr>
            </a:lvl1pPr>
          </a:lstStyle>
          <a:p>
            <a:pPr lvl="0"/>
            <a:r>
              <a:rPr lang="en-US" smtClean="0"/>
              <a:t>Click to edit Master text styles</a:t>
            </a:r>
          </a:p>
        </p:txBody>
      </p:sp>
      <p:sp>
        <p:nvSpPr>
          <p:cNvPr id="8" name="TextBox 20"/>
          <p:cNvSpPr txBox="1">
            <a:spLocks noChangeArrowheads="1"/>
          </p:cNvSpPr>
          <p:nvPr userDrawn="1"/>
        </p:nvSpPr>
        <p:spPr bwMode="gray">
          <a:xfrm>
            <a:off x="481013" y="6629401"/>
            <a:ext cx="2053447" cy="123111"/>
          </a:xfrm>
          <a:prstGeom prst="rect">
            <a:avLst/>
          </a:prstGeom>
          <a:noFill/>
          <a:ln w="9525">
            <a:noFill/>
            <a:miter lim="800000"/>
            <a:headEnd/>
            <a:tailEnd/>
          </a:ln>
        </p:spPr>
        <p:txBody>
          <a:bodyPr wrap="none" lIns="0" tIns="0" rIns="0" bIns="0">
            <a:spAutoFit/>
          </a:bodyPr>
          <a:lstStyle/>
          <a:p>
            <a:pPr marL="0" algn="l" defTabSz="914400" rtl="0" eaLnBrk="1" latinLnBrk="0" hangingPunct="1">
              <a:defRPr/>
            </a:pPr>
            <a:r>
              <a:rPr lang="en-US" sz="800" kern="1200" dirty="0" smtClean="0">
                <a:solidFill>
                  <a:schemeClr val="bg1"/>
                </a:solidFill>
                <a:latin typeface="Arial" pitchFamily="34" charset="0"/>
                <a:ea typeface="+mn-ea"/>
                <a:cs typeface="Arial" pitchFamily="34" charset="0"/>
              </a:rPr>
              <a:t>Copyright © 2014 ADVIK. All rights reserved.</a:t>
            </a:r>
            <a:endParaRPr lang="en-US" sz="800" kern="1200" dirty="0">
              <a:solidFill>
                <a:schemeClr val="bg1"/>
              </a:solidFill>
              <a:latin typeface="Arial" pitchFamily="34" charset="0"/>
              <a:ea typeface="+mn-ea"/>
              <a:cs typeface="Arial" pitchFamily="34" charset="0"/>
            </a:endParaRPr>
          </a:p>
        </p:txBody>
      </p:sp>
    </p:spTree>
    <p:extLst>
      <p:ext uri="{BB962C8B-B14F-4D97-AF65-F5344CB8AC3E}">
        <p14:creationId xmlns:p14="http://schemas.microsoft.com/office/powerpoint/2010/main" val="37341492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bwMode="gray">
          <a:xfrm>
            <a:off x="0" y="0"/>
            <a:ext cx="9144000" cy="6858000"/>
          </a:xfrm>
          <a:prstGeom prst="rect">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ectangle 2"/>
          <p:cNvSpPr txBox="1">
            <a:spLocks noChangeArrowheads="1"/>
          </p:cNvSpPr>
          <p:nvPr userDrawn="1"/>
        </p:nvSpPr>
        <p:spPr>
          <a:xfrm>
            <a:off x="685800" y="1562100"/>
            <a:ext cx="7772400" cy="37338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onstantia" pitchFamily="18" charset="0"/>
              </a:defRPr>
            </a:lvl2pPr>
            <a:lvl3pPr algn="ctr" rtl="0" eaLnBrk="0" fontAlgn="base" hangingPunct="0">
              <a:spcBef>
                <a:spcPct val="0"/>
              </a:spcBef>
              <a:spcAft>
                <a:spcPct val="0"/>
              </a:spcAft>
              <a:defRPr sz="4400">
                <a:solidFill>
                  <a:schemeClr val="tx2"/>
                </a:solidFill>
                <a:latin typeface="Constantia" pitchFamily="18" charset="0"/>
              </a:defRPr>
            </a:lvl3pPr>
            <a:lvl4pPr algn="ctr" rtl="0" eaLnBrk="0" fontAlgn="base" hangingPunct="0">
              <a:spcBef>
                <a:spcPct val="0"/>
              </a:spcBef>
              <a:spcAft>
                <a:spcPct val="0"/>
              </a:spcAft>
              <a:defRPr sz="4400">
                <a:solidFill>
                  <a:schemeClr val="tx2"/>
                </a:solidFill>
                <a:latin typeface="Constantia" pitchFamily="18" charset="0"/>
              </a:defRPr>
            </a:lvl4pPr>
            <a:lvl5pPr algn="ctr" rtl="0" eaLnBrk="0" fontAlgn="base" hangingPunct="0">
              <a:spcBef>
                <a:spcPct val="0"/>
              </a:spcBef>
              <a:spcAft>
                <a:spcPct val="0"/>
              </a:spcAft>
              <a:defRPr sz="4400">
                <a:solidFill>
                  <a:schemeClr val="tx2"/>
                </a:solidFill>
                <a:latin typeface="Constantia" pitchFamily="18"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16600" b="1" dirty="0" err="1" smtClean="0">
                <a:solidFill>
                  <a:schemeClr val="tx1"/>
                </a:solidFill>
                <a:latin typeface="Times New Roman" pitchFamily="18" charset="0"/>
                <a:cs typeface="Times New Roman" pitchFamily="18" charset="0"/>
              </a:rPr>
              <a:t>AD</a:t>
            </a:r>
            <a:r>
              <a:rPr lang="en-US" sz="15500" dirty="0" err="1" smtClean="0">
                <a:solidFill>
                  <a:srgbClr val="FF0000"/>
                </a:solidFill>
                <a:latin typeface="Wingdings 3" pitchFamily="18" charset="2"/>
                <a:cs typeface="Times New Roman" pitchFamily="18" charset="0"/>
              </a:rPr>
              <a:t>q</a:t>
            </a:r>
            <a:r>
              <a:rPr lang="en-US" sz="16600" b="1" dirty="0" err="1" smtClean="0">
                <a:solidFill>
                  <a:schemeClr val="tx1"/>
                </a:solidFill>
                <a:latin typeface="Times New Roman" pitchFamily="18" charset="0"/>
                <a:cs typeface="Times New Roman" pitchFamily="18" charset="0"/>
              </a:rPr>
              <a:t>IK</a:t>
            </a:r>
            <a:endParaRPr lang="en-US" sz="166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2528535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a:lvl1pPr>
          </a:lstStyle>
          <a:p>
            <a:fld id="{C19EDDDC-8304-45BC-AF8D-AE838E42E119}" type="slidenum">
              <a:rPr lang="en-US"/>
              <a:pPr/>
              <a:t>‹#›</a:t>
            </a:fld>
            <a:endParaRPr lang="en-US"/>
          </a:p>
        </p:txBody>
      </p:sp>
    </p:spTree>
    <p:extLst>
      <p:ext uri="{BB962C8B-B14F-4D97-AF65-F5344CB8AC3E}">
        <p14:creationId xmlns:p14="http://schemas.microsoft.com/office/powerpoint/2010/main" val="36946809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a:lvl1pPr>
          </a:lstStyle>
          <a:p>
            <a:fld id="{40CB6495-E236-431B-A0AA-13D5C6251F83}" type="slidenum">
              <a:rPr lang="en-US"/>
              <a:pPr/>
              <a:t>‹#›</a:t>
            </a:fld>
            <a:endParaRPr lang="en-US"/>
          </a:p>
        </p:txBody>
      </p:sp>
    </p:spTree>
    <p:extLst>
      <p:ext uri="{BB962C8B-B14F-4D97-AF65-F5344CB8AC3E}">
        <p14:creationId xmlns:p14="http://schemas.microsoft.com/office/powerpoint/2010/main" val="11135849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4" name="Footer Placeholder 3"/>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5" name="Slide Number Placeholder 4"/>
          <p:cNvSpPr>
            <a:spLocks noGrp="1"/>
          </p:cNvSpPr>
          <p:nvPr>
            <p:ph type="sldNum" sz="quarter" idx="12"/>
          </p:nvPr>
        </p:nvSpPr>
        <p:spPr>
          <a:xfrm>
            <a:off x="6553200" y="6248400"/>
            <a:ext cx="1905000" cy="457200"/>
          </a:xfrm>
          <a:prstGeom prst="rect">
            <a:avLst/>
          </a:prstGeom>
        </p:spPr>
        <p:txBody>
          <a:bodyPr/>
          <a:lstStyle>
            <a:lvl1pPr>
              <a:defRPr/>
            </a:lvl1pPr>
          </a:lstStyle>
          <a:p>
            <a:fld id="{7AC8412F-EC05-4BF6-B343-1933E347AB9C}" type="slidenum">
              <a:rPr lang="en-US"/>
              <a:pPr/>
              <a:t>‹#›</a:t>
            </a:fld>
            <a:endParaRPr lang="en-US"/>
          </a:p>
        </p:txBody>
      </p:sp>
    </p:spTree>
    <p:extLst>
      <p:ext uri="{BB962C8B-B14F-4D97-AF65-F5344CB8AC3E}">
        <p14:creationId xmlns:p14="http://schemas.microsoft.com/office/powerpoint/2010/main" val="376787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a:defRPr/>
            </a:lvl1pPr>
          </a:lstStyle>
          <a:p>
            <a:fld id="{92017903-06B0-496A-A9B3-C34085896653}" type="slidenum">
              <a:rPr lang="en-US"/>
              <a:pPr/>
              <a:t>‹#›</a:t>
            </a:fld>
            <a:endParaRPr lang="en-US"/>
          </a:p>
        </p:txBody>
      </p:sp>
    </p:spTree>
    <p:extLst>
      <p:ext uri="{BB962C8B-B14F-4D97-AF65-F5344CB8AC3E}">
        <p14:creationId xmlns:p14="http://schemas.microsoft.com/office/powerpoint/2010/main" val="1465521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1827213" y="4053701"/>
            <a:ext cx="5511800" cy="276999"/>
          </a:xfrm>
        </p:spPr>
        <p:txBody>
          <a:bodyPr anchor="b" anchorCtr="0">
            <a:noAutofit/>
          </a:bodyPr>
          <a:lstStyle>
            <a:lvl1pPr marL="0" indent="0" algn="l">
              <a:buNone/>
              <a:defRPr b="1">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itle 8"/>
          <p:cNvSpPr>
            <a:spLocks noGrp="1"/>
          </p:cNvSpPr>
          <p:nvPr>
            <p:ph type="title" hasCustomPrompt="1"/>
          </p:nvPr>
        </p:nvSpPr>
        <p:spPr bwMode="gray">
          <a:xfrm>
            <a:off x="1827213" y="2184400"/>
            <a:ext cx="5511800" cy="1231106"/>
          </a:xfrm>
        </p:spPr>
        <p:txBody>
          <a:bodyPr wrap="square">
            <a:spAutoFit/>
          </a:bodyPr>
          <a:lstStyle>
            <a:lvl1pPr algn="l">
              <a:defRPr sz="4000" b="1">
                <a:solidFill>
                  <a:schemeClr val="bg2"/>
                </a:solidFill>
                <a:latin typeface="Arial" pitchFamily="34" charset="0"/>
                <a:cs typeface="Arial" pitchFamily="34" charset="0"/>
              </a:defRPr>
            </a:lvl1pPr>
          </a:lstStyle>
          <a:p>
            <a:r>
              <a:rPr lang="en-US" dirty="0" smtClean="0"/>
              <a:t>Click to Edit Master Title Style</a:t>
            </a:r>
            <a:endParaRPr lang="en-US" dirty="0"/>
          </a:p>
        </p:txBody>
      </p:sp>
      <p:sp>
        <p:nvSpPr>
          <p:cNvPr id="5" name="TextBox 20"/>
          <p:cNvSpPr txBox="1">
            <a:spLocks noChangeArrowheads="1"/>
          </p:cNvSpPr>
          <p:nvPr userDrawn="1"/>
        </p:nvSpPr>
        <p:spPr bwMode="gray">
          <a:xfrm>
            <a:off x="481013" y="6629401"/>
            <a:ext cx="2053447" cy="123111"/>
          </a:xfrm>
          <a:prstGeom prst="rect">
            <a:avLst/>
          </a:prstGeom>
          <a:noFill/>
          <a:ln w="9525">
            <a:noFill/>
            <a:miter lim="800000"/>
            <a:headEnd/>
            <a:tailEnd/>
          </a:ln>
        </p:spPr>
        <p:txBody>
          <a:bodyPr wrap="none" lIns="0" tIns="0" rIns="0" bIns="0">
            <a:spAutoFit/>
          </a:bodyPr>
          <a:lstStyle/>
          <a:p>
            <a:pPr marL="0" algn="l" defTabSz="914400" rtl="0" eaLnBrk="1" latinLnBrk="0" hangingPunct="1">
              <a:defRPr/>
            </a:pPr>
            <a:r>
              <a:rPr lang="en-US" sz="800" kern="1200" dirty="0" smtClean="0">
                <a:solidFill>
                  <a:schemeClr val="bg1"/>
                </a:solidFill>
                <a:latin typeface="Arial" pitchFamily="34" charset="0"/>
                <a:ea typeface="+mn-ea"/>
                <a:cs typeface="Arial" pitchFamily="34" charset="0"/>
              </a:rPr>
              <a:t>Copyright © 2014 ADVIK. All rights reserved.</a:t>
            </a:r>
            <a:endParaRPr lang="en-US" sz="800" kern="1200" dirty="0">
              <a:solidFill>
                <a:schemeClr val="bg1"/>
              </a:solidFill>
              <a:latin typeface="Arial" pitchFamily="34" charset="0"/>
              <a:ea typeface="+mn-ea"/>
              <a:cs typeface="Arial" pitchFamily="34" charset="0"/>
            </a:endParaRPr>
          </a:p>
        </p:txBody>
      </p:sp>
    </p:spTree>
    <p:extLst>
      <p:ext uri="{BB962C8B-B14F-4D97-AF65-F5344CB8AC3E}">
        <p14:creationId xmlns:p14="http://schemas.microsoft.com/office/powerpoint/2010/main" val="6017463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239000" y="6367153"/>
            <a:ext cx="1905000" cy="457200"/>
          </a:xfrm>
          <a:prstGeom prst="rect">
            <a:avLst/>
          </a:prstGeom>
        </p:spPr>
        <p:txBody>
          <a:bodyPr/>
          <a:lstStyle>
            <a:lvl1pPr>
              <a:defRPr/>
            </a:lvl1pPr>
          </a:lstStyle>
          <a:p>
            <a:fld id="{2A157C5A-AEAF-4029-8091-3525D3D59A6D}" type="slidenum">
              <a:rPr lang="en-US"/>
              <a:pPr/>
              <a:t>‹#›</a:t>
            </a:fld>
            <a:endParaRPr lang="en-US"/>
          </a:p>
        </p:txBody>
      </p:sp>
    </p:spTree>
    <p:extLst>
      <p:ext uri="{BB962C8B-B14F-4D97-AF65-F5344CB8AC3E}">
        <p14:creationId xmlns:p14="http://schemas.microsoft.com/office/powerpoint/2010/main" val="9841645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7/13/2018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920317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82469F-10DE-4B86-AF00-CFFC0BC0911A}" type="datetimeFigureOut">
              <a:rPr lang="en-US" smtClean="0"/>
              <a:t>7/13/2018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BC9B26-59F3-4BDD-8D6F-B277F4A0C283}" type="slidenum">
              <a:rPr lang="en-US" smtClean="0"/>
              <a:t>‹#›</a:t>
            </a:fld>
            <a:endParaRPr lang="en-US"/>
          </a:p>
        </p:txBody>
      </p:sp>
    </p:spTree>
    <p:extLst>
      <p:ext uri="{BB962C8B-B14F-4D97-AF65-F5344CB8AC3E}">
        <p14:creationId xmlns:p14="http://schemas.microsoft.com/office/powerpoint/2010/main" val="33151313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82469F-10DE-4B86-AF00-CFFC0BC0911A}" type="datetimeFigureOut">
              <a:rPr lang="en-US" smtClean="0"/>
              <a:t>7/13/2018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BC9B26-59F3-4BDD-8D6F-B277F4A0C283}" type="slidenum">
              <a:rPr lang="en-US" smtClean="0"/>
              <a:t>‹#›</a:t>
            </a:fld>
            <a:endParaRPr lang="en-US"/>
          </a:p>
        </p:txBody>
      </p:sp>
    </p:spTree>
    <p:extLst>
      <p:ext uri="{BB962C8B-B14F-4D97-AF65-F5344CB8AC3E}">
        <p14:creationId xmlns:p14="http://schemas.microsoft.com/office/powerpoint/2010/main" val="29863227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82469F-10DE-4B86-AF00-CFFC0BC0911A}" type="datetimeFigureOut">
              <a:rPr lang="en-US" smtClean="0"/>
              <a:t>7/13/2018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BC9B26-59F3-4BDD-8D6F-B277F4A0C283}" type="slidenum">
              <a:rPr lang="en-US" smtClean="0"/>
              <a:t>‹#›</a:t>
            </a:fld>
            <a:endParaRPr lang="en-US"/>
          </a:p>
        </p:txBody>
      </p:sp>
    </p:spTree>
    <p:extLst>
      <p:ext uri="{BB962C8B-B14F-4D97-AF65-F5344CB8AC3E}">
        <p14:creationId xmlns:p14="http://schemas.microsoft.com/office/powerpoint/2010/main" val="15900634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82469F-10DE-4B86-AF00-CFFC0BC0911A}" type="datetimeFigureOut">
              <a:rPr lang="en-US" smtClean="0"/>
              <a:t>7/13/2018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BC9B26-59F3-4BDD-8D6F-B277F4A0C283}" type="slidenum">
              <a:rPr lang="en-US" smtClean="0"/>
              <a:t>‹#›</a:t>
            </a:fld>
            <a:endParaRPr lang="en-US"/>
          </a:p>
        </p:txBody>
      </p:sp>
    </p:spTree>
    <p:extLst>
      <p:ext uri="{BB962C8B-B14F-4D97-AF65-F5344CB8AC3E}">
        <p14:creationId xmlns:p14="http://schemas.microsoft.com/office/powerpoint/2010/main" val="7445898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82469F-10DE-4B86-AF00-CFFC0BC0911A}" type="datetimeFigureOut">
              <a:rPr lang="en-US" smtClean="0"/>
              <a:t>7/13/2018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BC9B26-59F3-4BDD-8D6F-B277F4A0C283}" type="slidenum">
              <a:rPr lang="en-US" smtClean="0"/>
              <a:t>‹#›</a:t>
            </a:fld>
            <a:endParaRPr lang="en-US"/>
          </a:p>
        </p:txBody>
      </p:sp>
    </p:spTree>
    <p:extLst>
      <p:ext uri="{BB962C8B-B14F-4D97-AF65-F5344CB8AC3E}">
        <p14:creationId xmlns:p14="http://schemas.microsoft.com/office/powerpoint/2010/main" val="7871334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82469F-10DE-4B86-AF00-CFFC0BC0911A}" type="datetimeFigureOut">
              <a:rPr lang="en-US" smtClean="0"/>
              <a:t>7/13/2018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BC9B26-59F3-4BDD-8D6F-B277F4A0C283}" type="slidenum">
              <a:rPr lang="en-US" smtClean="0"/>
              <a:t>‹#›</a:t>
            </a:fld>
            <a:endParaRPr lang="en-US"/>
          </a:p>
        </p:txBody>
      </p:sp>
    </p:spTree>
    <p:extLst>
      <p:ext uri="{BB962C8B-B14F-4D97-AF65-F5344CB8AC3E}">
        <p14:creationId xmlns:p14="http://schemas.microsoft.com/office/powerpoint/2010/main" val="13909044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82469F-10DE-4B86-AF00-CFFC0BC0911A}" type="datetimeFigureOut">
              <a:rPr lang="en-US" smtClean="0"/>
              <a:t>7/13/2018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BC9B26-59F3-4BDD-8D6F-B277F4A0C283}" type="slidenum">
              <a:rPr lang="en-US" smtClean="0"/>
              <a:t>‹#›</a:t>
            </a:fld>
            <a:endParaRPr lang="en-US"/>
          </a:p>
        </p:txBody>
      </p:sp>
    </p:spTree>
    <p:extLst>
      <p:ext uri="{BB962C8B-B14F-4D97-AF65-F5344CB8AC3E}">
        <p14:creationId xmlns:p14="http://schemas.microsoft.com/office/powerpoint/2010/main" val="30197396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82469F-10DE-4B86-AF00-CFFC0BC0911A}" type="datetimeFigureOut">
              <a:rPr lang="en-US" smtClean="0"/>
              <a:t>7/13/2018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BC9B26-59F3-4BDD-8D6F-B277F4A0C283}" type="slidenum">
              <a:rPr lang="en-US" smtClean="0"/>
              <a:t>‹#›</a:t>
            </a:fld>
            <a:endParaRPr lang="en-US"/>
          </a:p>
        </p:txBody>
      </p:sp>
    </p:spTree>
    <p:extLst>
      <p:ext uri="{BB962C8B-B14F-4D97-AF65-F5344CB8AC3E}">
        <p14:creationId xmlns:p14="http://schemas.microsoft.com/office/powerpoint/2010/main" val="3266645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81012" y="719138"/>
            <a:ext cx="8224837" cy="492443"/>
          </a:xfrm>
          <a:noFill/>
          <a:ln w="9525">
            <a:noFill/>
            <a:miter lim="800000"/>
            <a:headEnd/>
            <a:tailEnd/>
          </a:ln>
        </p:spPr>
        <p:txBody>
          <a:bodyPr vert="horz" wrap="square" lIns="0" tIns="0" rIns="0" bIns="0" numCol="1" anchor="t" anchorCtr="0" compatLnSpc="1">
            <a:prstTxWarp prst="textNoShape">
              <a:avLst/>
            </a:prstTxWarp>
            <a:spAutoFit/>
          </a:bodyPr>
          <a:lstStyle>
            <a:lvl1pPr algn="l">
              <a:defRPr lang="en-US" sz="3200" b="1" kern="1200" dirty="0">
                <a:solidFill>
                  <a:schemeClr val="tx2"/>
                </a:solidFill>
                <a:latin typeface="Arial" pitchFamily="34" charset="0"/>
                <a:ea typeface="+mj-ea"/>
                <a:cs typeface="Arial" pitchFamily="34" charset="0"/>
              </a:defRPr>
            </a:lvl1pPr>
          </a:lstStyle>
          <a:p>
            <a:pPr lvl="0" algn="l" defTabSz="914400" rtl="0" eaLnBrk="1" fontAlgn="base" latinLnBrk="0" hangingPunct="1">
              <a:spcBef>
                <a:spcPct val="0"/>
              </a:spcBef>
              <a:spcAft>
                <a:spcPct val="0"/>
              </a:spcAft>
              <a:buNone/>
            </a:pPr>
            <a:r>
              <a:rPr lang="en-US" smtClean="0"/>
              <a:t>Click to edit Master title style</a:t>
            </a:r>
            <a:endParaRPr lang="en-US" dirty="0"/>
          </a:p>
        </p:txBody>
      </p:sp>
      <p:sp>
        <p:nvSpPr>
          <p:cNvPr id="3" name="Text Placeholder 4"/>
          <p:cNvSpPr>
            <a:spLocks noGrp="1"/>
          </p:cNvSpPr>
          <p:nvPr>
            <p:ph type="body" sz="quarter" idx="10" hasCustomPrompt="1"/>
          </p:nvPr>
        </p:nvSpPr>
        <p:spPr bwMode="gray">
          <a:xfrm>
            <a:off x="481012" y="1971675"/>
            <a:ext cx="8224838" cy="1384995"/>
          </a:xfrm>
        </p:spPr>
        <p:txBody>
          <a:bodyPr wrap="square">
            <a:spAutoFit/>
          </a:bodyPr>
          <a:lstStyle>
            <a:lvl1pPr algn="l" rtl="0" eaLnBrk="1" latinLnBrk="0" hangingPunct="1">
              <a:spcBef>
                <a:spcPts val="0"/>
              </a:spcBef>
              <a:spcAft>
                <a:spcPts val="0"/>
              </a:spcAft>
              <a:buClr>
                <a:schemeClr val="bg2"/>
              </a:buClr>
              <a:buSzPct val="120000"/>
              <a:defRPr lang="en-US" sz="1800" b="0" kern="1200" baseline="0" dirty="0" smtClean="0">
                <a:solidFill>
                  <a:schemeClr val="tx1"/>
                </a:solidFill>
                <a:latin typeface="Arial" pitchFamily="34" charset="0"/>
                <a:ea typeface="+mn-ea"/>
                <a:cs typeface="Arial" pitchFamily="34" charset="0"/>
              </a:defRPr>
            </a:lvl1pPr>
            <a:lvl2pPr algn="l" rtl="0" eaLnBrk="1" latinLnBrk="0" hangingPunct="1">
              <a:spcBef>
                <a:spcPts val="0"/>
              </a:spcBef>
              <a:spcAft>
                <a:spcPts val="0"/>
              </a:spcAft>
              <a:buClr>
                <a:schemeClr val="bg2"/>
              </a:buClr>
              <a:defRPr lang="en-US" sz="1800" b="0" kern="1200" baseline="0" dirty="0" smtClean="0">
                <a:solidFill>
                  <a:schemeClr val="tx1"/>
                </a:solidFill>
                <a:latin typeface="+mn-lt"/>
                <a:ea typeface="+mn-ea"/>
                <a:cs typeface="Arial" pitchFamily="34" charset="0"/>
              </a:defRPr>
            </a:lvl2pPr>
            <a:lvl3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3pPr>
            <a:lvl4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4pPr>
            <a:lvl5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5pPr>
            <a:lvl6pPr marL="1435100" indent="-285750">
              <a:spcBef>
                <a:spcPts val="0"/>
              </a:spcBef>
              <a:spcAft>
                <a:spcPts val="0"/>
              </a:spcAft>
              <a:buClr>
                <a:schemeClr val="tx2"/>
              </a:buClr>
              <a:buSzPct val="70000"/>
              <a:buFont typeface="Wingdings" pitchFamily="2" charset="2"/>
              <a:buChar char="§"/>
              <a:defRPr lang="en-US" sz="1800" kern="1200" dirty="0" smtClean="0">
                <a:solidFill>
                  <a:schemeClr val="tx1"/>
                </a:solidFill>
                <a:latin typeface="Arial" pitchFamily="34" charset="0"/>
                <a:ea typeface="+mn-ea"/>
                <a:cs typeface="Arial" pitchFamily="34" charset="0"/>
              </a:defRPr>
            </a:lvl6pPr>
            <a:lvl7pPr marL="1714500" indent="-273050">
              <a:spcBef>
                <a:spcPts val="0"/>
              </a:spcBef>
              <a:spcAft>
                <a:spcPts val="0"/>
              </a:spcAft>
              <a:buClr>
                <a:schemeClr val="tx2"/>
              </a:buClr>
              <a:buSzPct val="70000"/>
              <a:buFont typeface="Arial" pitchFamily="34" charset="0"/>
              <a:buChar char="–"/>
              <a:defRPr sz="1800" baseline="0">
                <a:solidFill>
                  <a:schemeClr val="tx1"/>
                </a:solidFill>
                <a:latin typeface="+mn-lt"/>
                <a:cs typeface="Arial" pitchFamily="34" charset="0"/>
              </a:defRPr>
            </a:lvl7pPr>
            <a:lvl8pPr marL="1600200" indent="-228600">
              <a:spcBef>
                <a:spcPts val="0"/>
              </a:spcBef>
              <a:spcAft>
                <a:spcPts val="0"/>
              </a:spcAft>
              <a:buSzPct val="70000"/>
              <a:defRPr sz="1800" baseline="0">
                <a:latin typeface="Arial" pitchFamily="34" charset="0"/>
                <a:cs typeface="Arial" pitchFamily="34" charset="0"/>
              </a:defRPr>
            </a:lvl8pPr>
            <a:lvl9pPr marL="1824038" indent="-223838">
              <a:spcBef>
                <a:spcPts val="0"/>
              </a:spcBef>
              <a:spcAft>
                <a:spcPts val="0"/>
              </a:spcAft>
              <a:buSzPct val="70000"/>
              <a:buFont typeface="Arial" pitchFamily="34" charset="0"/>
              <a:buChar char="–"/>
              <a:defRPr sz="1800">
                <a:latin typeface="Arial" pitchFamily="34" charset="0"/>
                <a:cs typeface="Arial" pitchFamily="34" charset="0"/>
              </a:defRPr>
            </a:lvl9pPr>
          </a:lstStyle>
          <a:p>
            <a:pPr marL="290513" lvl="0" indent="-290513" algn="l" defTabSz="914400" rtl="0" eaLnBrk="1" fontAlgn="base" latinLnBrk="0" hangingPunct="1">
              <a:spcBef>
                <a:spcPts val="0"/>
              </a:spcBef>
              <a:spcAft>
                <a:spcPct val="0"/>
              </a:spcAft>
              <a:buClr>
                <a:schemeClr val="bg2"/>
              </a:buClr>
              <a:buSzPct val="120000"/>
              <a:buFont typeface="Wingdings" pitchFamily="2" charset="2"/>
              <a:buChar char="§"/>
            </a:pPr>
            <a:r>
              <a:rPr lang="en-US" dirty="0" smtClean="0"/>
              <a:t>Click to edit master text styles</a:t>
            </a:r>
          </a:p>
          <a:p>
            <a:pPr marL="571500" lvl="2" indent="-279400" algn="l" defTabSz="914400" rtl="0" eaLnBrk="1" fontAlgn="base" latinLnBrk="0" hangingPunct="1">
              <a:spcBef>
                <a:spcPts val="0"/>
              </a:spcBef>
              <a:spcAft>
                <a:spcPts val="0"/>
              </a:spcAft>
              <a:buClr>
                <a:schemeClr val="bg2"/>
              </a:buClr>
              <a:buSzPct val="90000"/>
              <a:buFont typeface="Arial" pitchFamily="34" charset="0"/>
              <a:buChar char="–"/>
            </a:pPr>
            <a:r>
              <a:rPr lang="en-US" dirty="0" smtClean="0"/>
              <a:t>Second level</a:t>
            </a:r>
          </a:p>
          <a:p>
            <a:pPr marL="850900" lvl="3" indent="-279400" algn="l" defTabSz="914400" rtl="0" eaLnBrk="1" fontAlgn="base" latinLnBrk="0" hangingPunct="1">
              <a:spcBef>
                <a:spcPts val="0"/>
              </a:spcBef>
              <a:spcAft>
                <a:spcPts val="0"/>
              </a:spcAft>
              <a:buClr>
                <a:schemeClr val="bg2"/>
              </a:buClr>
              <a:buSzPct val="80000"/>
              <a:buFont typeface="Wingdings" pitchFamily="2" charset="2"/>
              <a:buChar char="§"/>
            </a:pPr>
            <a:r>
              <a:rPr lang="en-US" dirty="0" smtClean="0"/>
              <a:t>Third level</a:t>
            </a:r>
          </a:p>
          <a:p>
            <a:pPr marL="1136650" lvl="4" indent="-285750" algn="l" defTabSz="933450" rtl="0" eaLnBrk="1" fontAlgn="base" latinLnBrk="0" hangingPunct="1">
              <a:spcBef>
                <a:spcPts val="0"/>
              </a:spcBef>
              <a:spcAft>
                <a:spcPts val="0"/>
              </a:spcAft>
              <a:buClr>
                <a:schemeClr val="bg2"/>
              </a:buClr>
              <a:buSzPct val="70000"/>
              <a:buFont typeface="Arial" pitchFamily="34" charset="0"/>
              <a:buChar char="–"/>
            </a:pPr>
            <a:r>
              <a:rPr lang="en-US" dirty="0" smtClean="0"/>
              <a:t>Fourth level</a:t>
            </a:r>
          </a:p>
          <a:p>
            <a:pPr marL="1435100" lvl="5" indent="-285750" algn="l" defTabSz="914400" rtl="0" eaLnBrk="1" latinLnBrk="0" hangingPunct="1">
              <a:spcBef>
                <a:spcPts val="0"/>
              </a:spcBef>
              <a:spcAft>
                <a:spcPts val="0"/>
              </a:spcAft>
              <a:buClr>
                <a:schemeClr val="bg2"/>
              </a:buClr>
              <a:buSzPct val="60000"/>
              <a:buFont typeface="Wingdings" pitchFamily="2" charset="2"/>
              <a:buChar char="§"/>
            </a:pPr>
            <a:r>
              <a:rPr lang="en-US" dirty="0" smtClean="0"/>
              <a:t>Fifth level</a:t>
            </a:r>
          </a:p>
        </p:txBody>
      </p:sp>
    </p:spTree>
    <p:extLst>
      <p:ext uri="{BB962C8B-B14F-4D97-AF65-F5344CB8AC3E}">
        <p14:creationId xmlns:p14="http://schemas.microsoft.com/office/powerpoint/2010/main" val="18393795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82469F-10DE-4B86-AF00-CFFC0BC0911A}" type="datetimeFigureOut">
              <a:rPr lang="en-US" smtClean="0"/>
              <a:t>7/13/2018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BC9B26-59F3-4BDD-8D6F-B277F4A0C283}" type="slidenum">
              <a:rPr lang="en-US" smtClean="0"/>
              <a:t>‹#›</a:t>
            </a:fld>
            <a:endParaRPr lang="en-US"/>
          </a:p>
        </p:txBody>
      </p:sp>
    </p:spTree>
    <p:extLst>
      <p:ext uri="{BB962C8B-B14F-4D97-AF65-F5344CB8AC3E}">
        <p14:creationId xmlns:p14="http://schemas.microsoft.com/office/powerpoint/2010/main" val="33716541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82469F-10DE-4B86-AF00-CFFC0BC0911A}" type="datetimeFigureOut">
              <a:rPr lang="en-US" smtClean="0"/>
              <a:t>7/13/2018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BC9B26-59F3-4BDD-8D6F-B277F4A0C283}" type="slidenum">
              <a:rPr lang="en-US" smtClean="0"/>
              <a:t>‹#›</a:t>
            </a:fld>
            <a:endParaRPr lang="en-US"/>
          </a:p>
        </p:txBody>
      </p:sp>
    </p:spTree>
    <p:extLst>
      <p:ext uri="{BB962C8B-B14F-4D97-AF65-F5344CB8AC3E}">
        <p14:creationId xmlns:p14="http://schemas.microsoft.com/office/powerpoint/2010/main" val="39718461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82469F-10DE-4B86-AF00-CFFC0BC0911A}" type="datetimeFigureOut">
              <a:rPr lang="en-US" smtClean="0"/>
              <a:t>7/13/2018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BC9B26-59F3-4BDD-8D6F-B277F4A0C283}" type="slidenum">
              <a:rPr lang="en-US" smtClean="0"/>
              <a:t>‹#›</a:t>
            </a:fld>
            <a:endParaRPr lang="en-US"/>
          </a:p>
        </p:txBody>
      </p:sp>
    </p:spTree>
    <p:extLst>
      <p:ext uri="{BB962C8B-B14F-4D97-AF65-F5344CB8AC3E}">
        <p14:creationId xmlns:p14="http://schemas.microsoft.com/office/powerpoint/2010/main" val="14062536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60975E-8EB5-4FBB-A495-2F0115420826}" type="datetimeFigureOut">
              <a:rPr lang="en-US" smtClean="0"/>
              <a:t>7/13/2018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D8662-0B27-4BF1-A11A-CF455EC1A72D}" type="slidenum">
              <a:rPr lang="en-US" smtClean="0"/>
              <a:t>‹#›</a:t>
            </a:fld>
            <a:endParaRPr lang="en-US"/>
          </a:p>
        </p:txBody>
      </p:sp>
    </p:spTree>
    <p:extLst>
      <p:ext uri="{BB962C8B-B14F-4D97-AF65-F5344CB8AC3E}">
        <p14:creationId xmlns:p14="http://schemas.microsoft.com/office/powerpoint/2010/main" val="12133729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60975E-8EB5-4FBB-A495-2F0115420826}" type="datetimeFigureOut">
              <a:rPr lang="en-US" smtClean="0"/>
              <a:t>7/13/2018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D8662-0B27-4BF1-A11A-CF455EC1A72D}" type="slidenum">
              <a:rPr lang="en-US" smtClean="0"/>
              <a:t>‹#›</a:t>
            </a:fld>
            <a:endParaRPr lang="en-US"/>
          </a:p>
        </p:txBody>
      </p:sp>
    </p:spTree>
    <p:extLst>
      <p:ext uri="{BB962C8B-B14F-4D97-AF65-F5344CB8AC3E}">
        <p14:creationId xmlns:p14="http://schemas.microsoft.com/office/powerpoint/2010/main" val="2486576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60975E-8EB5-4FBB-A495-2F0115420826}" type="datetimeFigureOut">
              <a:rPr lang="en-US" smtClean="0"/>
              <a:t>7/13/2018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D8662-0B27-4BF1-A11A-CF455EC1A72D}" type="slidenum">
              <a:rPr lang="en-US" smtClean="0"/>
              <a:t>‹#›</a:t>
            </a:fld>
            <a:endParaRPr lang="en-US"/>
          </a:p>
        </p:txBody>
      </p:sp>
    </p:spTree>
    <p:extLst>
      <p:ext uri="{BB962C8B-B14F-4D97-AF65-F5344CB8AC3E}">
        <p14:creationId xmlns:p14="http://schemas.microsoft.com/office/powerpoint/2010/main" val="33672988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60975E-8EB5-4FBB-A495-2F0115420826}" type="datetimeFigureOut">
              <a:rPr lang="en-US" smtClean="0"/>
              <a:t>7/13/2018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BD8662-0B27-4BF1-A11A-CF455EC1A72D}" type="slidenum">
              <a:rPr lang="en-US" smtClean="0"/>
              <a:t>‹#›</a:t>
            </a:fld>
            <a:endParaRPr lang="en-US"/>
          </a:p>
        </p:txBody>
      </p:sp>
    </p:spTree>
    <p:extLst>
      <p:ext uri="{BB962C8B-B14F-4D97-AF65-F5344CB8AC3E}">
        <p14:creationId xmlns:p14="http://schemas.microsoft.com/office/powerpoint/2010/main" val="23321068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60975E-8EB5-4FBB-A495-2F0115420826}" type="datetimeFigureOut">
              <a:rPr lang="en-US" smtClean="0"/>
              <a:t>7/13/2018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BD8662-0B27-4BF1-A11A-CF455EC1A72D}" type="slidenum">
              <a:rPr lang="en-US" smtClean="0"/>
              <a:t>‹#›</a:t>
            </a:fld>
            <a:endParaRPr lang="en-US"/>
          </a:p>
        </p:txBody>
      </p:sp>
    </p:spTree>
    <p:extLst>
      <p:ext uri="{BB962C8B-B14F-4D97-AF65-F5344CB8AC3E}">
        <p14:creationId xmlns:p14="http://schemas.microsoft.com/office/powerpoint/2010/main" val="8909113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60975E-8EB5-4FBB-A495-2F0115420826}" type="datetimeFigureOut">
              <a:rPr lang="en-US" smtClean="0"/>
              <a:t>7/13/2018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BD8662-0B27-4BF1-A11A-CF455EC1A72D}" type="slidenum">
              <a:rPr lang="en-US" smtClean="0"/>
              <a:t>‹#›</a:t>
            </a:fld>
            <a:endParaRPr lang="en-US"/>
          </a:p>
        </p:txBody>
      </p:sp>
    </p:spTree>
    <p:extLst>
      <p:ext uri="{BB962C8B-B14F-4D97-AF65-F5344CB8AC3E}">
        <p14:creationId xmlns:p14="http://schemas.microsoft.com/office/powerpoint/2010/main" val="2061859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60975E-8EB5-4FBB-A495-2F0115420826}" type="datetimeFigureOut">
              <a:rPr lang="en-US" smtClean="0"/>
              <a:t>7/13/2018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BD8662-0B27-4BF1-A11A-CF455EC1A72D}" type="slidenum">
              <a:rPr lang="en-US" smtClean="0"/>
              <a:t>‹#›</a:t>
            </a:fld>
            <a:endParaRPr lang="en-US"/>
          </a:p>
        </p:txBody>
      </p:sp>
    </p:spTree>
    <p:extLst>
      <p:ext uri="{BB962C8B-B14F-4D97-AF65-F5344CB8AC3E}">
        <p14:creationId xmlns:p14="http://schemas.microsoft.com/office/powerpoint/2010/main" val="2949016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with subtitl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81012" y="719138"/>
            <a:ext cx="8224837" cy="492443"/>
          </a:xfrm>
          <a:noFill/>
          <a:ln w="9525">
            <a:noFill/>
            <a:miter lim="800000"/>
            <a:headEnd/>
            <a:tailEnd/>
          </a:ln>
        </p:spPr>
        <p:txBody>
          <a:bodyPr vert="horz" wrap="square" lIns="0" tIns="0" rIns="0" bIns="0" numCol="1" anchor="t" anchorCtr="0" compatLnSpc="1">
            <a:prstTxWarp prst="textNoShape">
              <a:avLst/>
            </a:prstTxWarp>
            <a:spAutoFit/>
          </a:bodyPr>
          <a:lstStyle>
            <a:lvl1pPr algn="l">
              <a:defRPr lang="en-US" sz="3200" b="1" kern="1200" dirty="0">
                <a:solidFill>
                  <a:schemeClr val="tx2"/>
                </a:solidFill>
                <a:latin typeface="Arial" pitchFamily="34" charset="0"/>
                <a:ea typeface="+mj-ea"/>
                <a:cs typeface="Arial" pitchFamily="34" charset="0"/>
              </a:defRPr>
            </a:lvl1pPr>
          </a:lstStyle>
          <a:p>
            <a:pPr lvl="0" algn="l" defTabSz="914400" rtl="0" eaLnBrk="1" fontAlgn="base" latinLnBrk="0" hangingPunct="1">
              <a:spcBef>
                <a:spcPct val="0"/>
              </a:spcBef>
              <a:spcAft>
                <a:spcPct val="0"/>
              </a:spcAft>
              <a:buNone/>
            </a:pPr>
            <a:r>
              <a:rPr lang="en-US" smtClean="0"/>
              <a:t>Click to edit Master title style</a:t>
            </a:r>
            <a:endParaRPr lang="en-US" dirty="0"/>
          </a:p>
        </p:txBody>
      </p:sp>
      <p:sp>
        <p:nvSpPr>
          <p:cNvPr id="3" name="Text Placeholder 4"/>
          <p:cNvSpPr>
            <a:spLocks noGrp="1"/>
          </p:cNvSpPr>
          <p:nvPr>
            <p:ph type="body" sz="quarter" idx="10" hasCustomPrompt="1"/>
          </p:nvPr>
        </p:nvSpPr>
        <p:spPr bwMode="gray">
          <a:xfrm>
            <a:off x="481012" y="1971675"/>
            <a:ext cx="8224838" cy="1384995"/>
          </a:xfrm>
        </p:spPr>
        <p:txBody>
          <a:bodyPr wrap="square">
            <a:spAutoFit/>
          </a:bodyPr>
          <a:lstStyle>
            <a:lvl1pPr algn="l" rtl="0" eaLnBrk="1" latinLnBrk="0" hangingPunct="1">
              <a:spcBef>
                <a:spcPts val="0"/>
              </a:spcBef>
              <a:spcAft>
                <a:spcPts val="0"/>
              </a:spcAft>
              <a:buClr>
                <a:schemeClr val="bg2"/>
              </a:buClr>
              <a:buSzPct val="120000"/>
              <a:defRPr lang="en-US" sz="1800" b="0" kern="1200" baseline="0" dirty="0" smtClean="0">
                <a:solidFill>
                  <a:schemeClr val="tx1"/>
                </a:solidFill>
                <a:latin typeface="Arial" pitchFamily="34" charset="0"/>
                <a:ea typeface="+mn-ea"/>
                <a:cs typeface="Arial" pitchFamily="34" charset="0"/>
              </a:defRPr>
            </a:lvl1pPr>
            <a:lvl2pPr algn="l" rtl="0" eaLnBrk="1" latinLnBrk="0" hangingPunct="1">
              <a:spcBef>
                <a:spcPts val="0"/>
              </a:spcBef>
              <a:spcAft>
                <a:spcPts val="0"/>
              </a:spcAft>
              <a:buClr>
                <a:schemeClr val="bg2"/>
              </a:buClr>
              <a:defRPr lang="en-US" sz="1800" b="0" kern="1200" baseline="0" dirty="0" smtClean="0">
                <a:solidFill>
                  <a:schemeClr val="tx1"/>
                </a:solidFill>
                <a:latin typeface="+mn-lt"/>
                <a:ea typeface="+mn-ea"/>
                <a:cs typeface="Arial" pitchFamily="34" charset="0"/>
              </a:defRPr>
            </a:lvl2pPr>
            <a:lvl3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3pPr>
            <a:lvl4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4pPr>
            <a:lvl5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5pPr>
            <a:lvl6pPr marL="1435100" indent="-285750">
              <a:spcBef>
                <a:spcPts val="0"/>
              </a:spcBef>
              <a:spcAft>
                <a:spcPts val="0"/>
              </a:spcAft>
              <a:buClr>
                <a:schemeClr val="tx2"/>
              </a:buClr>
              <a:buSzPct val="70000"/>
              <a:buFont typeface="Wingdings" pitchFamily="2" charset="2"/>
              <a:buChar char="§"/>
              <a:defRPr lang="en-US" sz="1800" kern="1200" dirty="0" smtClean="0">
                <a:solidFill>
                  <a:schemeClr val="tx1"/>
                </a:solidFill>
                <a:latin typeface="Arial" pitchFamily="34" charset="0"/>
                <a:ea typeface="+mn-ea"/>
                <a:cs typeface="Arial" pitchFamily="34" charset="0"/>
              </a:defRPr>
            </a:lvl6pPr>
            <a:lvl7pPr marL="1714500" indent="-273050">
              <a:spcBef>
                <a:spcPts val="0"/>
              </a:spcBef>
              <a:spcAft>
                <a:spcPts val="0"/>
              </a:spcAft>
              <a:buClr>
                <a:schemeClr val="tx2"/>
              </a:buClr>
              <a:buSzPct val="70000"/>
              <a:buFont typeface="Arial" pitchFamily="34" charset="0"/>
              <a:buChar char="–"/>
              <a:defRPr sz="1800" baseline="0">
                <a:solidFill>
                  <a:schemeClr val="tx1"/>
                </a:solidFill>
                <a:latin typeface="+mn-lt"/>
                <a:cs typeface="Arial" pitchFamily="34" charset="0"/>
              </a:defRPr>
            </a:lvl7pPr>
            <a:lvl8pPr marL="1600200" indent="-228600">
              <a:spcBef>
                <a:spcPts val="0"/>
              </a:spcBef>
              <a:spcAft>
                <a:spcPts val="0"/>
              </a:spcAft>
              <a:buSzPct val="70000"/>
              <a:defRPr sz="1800" baseline="0">
                <a:latin typeface="Arial" pitchFamily="34" charset="0"/>
                <a:cs typeface="Arial" pitchFamily="34" charset="0"/>
              </a:defRPr>
            </a:lvl8pPr>
            <a:lvl9pPr marL="1824038" indent="-223838">
              <a:spcBef>
                <a:spcPts val="0"/>
              </a:spcBef>
              <a:spcAft>
                <a:spcPts val="0"/>
              </a:spcAft>
              <a:buSzPct val="70000"/>
              <a:buFont typeface="Arial" pitchFamily="34" charset="0"/>
              <a:buChar char="–"/>
              <a:defRPr sz="1800">
                <a:latin typeface="Arial" pitchFamily="34" charset="0"/>
                <a:cs typeface="Arial" pitchFamily="34" charset="0"/>
              </a:defRPr>
            </a:lvl9pPr>
          </a:lstStyle>
          <a:p>
            <a:pPr marL="290513" lvl="0" indent="-290513" algn="l" defTabSz="914400" rtl="0" eaLnBrk="1" fontAlgn="base" latinLnBrk="0" hangingPunct="1">
              <a:spcBef>
                <a:spcPts val="0"/>
              </a:spcBef>
              <a:spcAft>
                <a:spcPct val="0"/>
              </a:spcAft>
              <a:buClr>
                <a:schemeClr val="bg2"/>
              </a:buClr>
              <a:buSzPct val="120000"/>
              <a:buFont typeface="Wingdings" pitchFamily="2" charset="2"/>
              <a:buChar char="§"/>
            </a:pPr>
            <a:r>
              <a:rPr lang="en-US" dirty="0" smtClean="0"/>
              <a:t>Click to edit master text styles</a:t>
            </a:r>
          </a:p>
          <a:p>
            <a:pPr marL="571500" lvl="2" indent="-279400" algn="l" defTabSz="914400" rtl="0" eaLnBrk="1" fontAlgn="base" latinLnBrk="0" hangingPunct="1">
              <a:spcBef>
                <a:spcPts val="0"/>
              </a:spcBef>
              <a:spcAft>
                <a:spcPts val="0"/>
              </a:spcAft>
              <a:buClr>
                <a:schemeClr val="bg2"/>
              </a:buClr>
              <a:buSzPct val="90000"/>
              <a:buFont typeface="Arial" pitchFamily="34" charset="0"/>
              <a:buChar char="–"/>
            </a:pPr>
            <a:r>
              <a:rPr lang="en-US" dirty="0" smtClean="0"/>
              <a:t>Second level</a:t>
            </a:r>
          </a:p>
          <a:p>
            <a:pPr marL="850900" lvl="3" indent="-279400" algn="l" defTabSz="914400" rtl="0" eaLnBrk="1" fontAlgn="base" latinLnBrk="0" hangingPunct="1">
              <a:spcBef>
                <a:spcPts val="0"/>
              </a:spcBef>
              <a:spcAft>
                <a:spcPts val="0"/>
              </a:spcAft>
              <a:buClr>
                <a:schemeClr val="bg2"/>
              </a:buClr>
              <a:buSzPct val="80000"/>
              <a:buFont typeface="Wingdings" pitchFamily="2" charset="2"/>
              <a:buChar char="§"/>
            </a:pPr>
            <a:r>
              <a:rPr lang="en-US" dirty="0" smtClean="0"/>
              <a:t>Third level</a:t>
            </a:r>
          </a:p>
          <a:p>
            <a:pPr marL="1136650" lvl="4" indent="-285750" algn="l" defTabSz="933450" rtl="0" eaLnBrk="1" fontAlgn="base" latinLnBrk="0" hangingPunct="1">
              <a:spcBef>
                <a:spcPts val="0"/>
              </a:spcBef>
              <a:spcAft>
                <a:spcPts val="0"/>
              </a:spcAft>
              <a:buClr>
                <a:schemeClr val="bg2"/>
              </a:buClr>
              <a:buSzPct val="70000"/>
              <a:buFont typeface="Arial" pitchFamily="34" charset="0"/>
              <a:buChar char="–"/>
            </a:pPr>
            <a:r>
              <a:rPr lang="en-US" dirty="0" smtClean="0"/>
              <a:t>Fourth level</a:t>
            </a:r>
          </a:p>
          <a:p>
            <a:pPr marL="1435100" lvl="5" indent="-285750" algn="l" defTabSz="914400" rtl="0" eaLnBrk="1" latinLnBrk="0" hangingPunct="1">
              <a:spcBef>
                <a:spcPts val="0"/>
              </a:spcBef>
              <a:spcAft>
                <a:spcPts val="0"/>
              </a:spcAft>
              <a:buClr>
                <a:schemeClr val="bg2"/>
              </a:buClr>
              <a:buSzPct val="60000"/>
              <a:buFont typeface="Wingdings" pitchFamily="2" charset="2"/>
              <a:buChar char="§"/>
            </a:pPr>
            <a:r>
              <a:rPr lang="en-US" dirty="0" smtClean="0"/>
              <a:t>Fifth level</a:t>
            </a:r>
          </a:p>
        </p:txBody>
      </p:sp>
      <p:sp>
        <p:nvSpPr>
          <p:cNvPr id="4" name="Text Placeholder 41"/>
          <p:cNvSpPr>
            <a:spLocks noGrp="1"/>
          </p:cNvSpPr>
          <p:nvPr userDrawn="1">
            <p:ph type="body" sz="quarter" idx="13"/>
          </p:nvPr>
        </p:nvSpPr>
        <p:spPr bwMode="gray">
          <a:xfrm>
            <a:off x="481012" y="1270452"/>
            <a:ext cx="8224838" cy="283711"/>
          </a:xfrm>
        </p:spPr>
        <p:txBody>
          <a:bodyPr/>
          <a:lstStyle>
            <a:lvl1pPr marL="0" indent="0">
              <a:buNone/>
              <a:defRPr b="1">
                <a:solidFill>
                  <a:schemeClr val="bg2"/>
                </a:solidFill>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34148945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60975E-8EB5-4FBB-A495-2F0115420826}" type="datetimeFigureOut">
              <a:rPr lang="en-US" smtClean="0"/>
              <a:t>7/13/2018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BD8662-0B27-4BF1-A11A-CF455EC1A72D}" type="slidenum">
              <a:rPr lang="en-US" smtClean="0"/>
              <a:t>‹#›</a:t>
            </a:fld>
            <a:endParaRPr lang="en-US"/>
          </a:p>
        </p:txBody>
      </p:sp>
    </p:spTree>
    <p:extLst>
      <p:ext uri="{BB962C8B-B14F-4D97-AF65-F5344CB8AC3E}">
        <p14:creationId xmlns:p14="http://schemas.microsoft.com/office/powerpoint/2010/main" val="40188797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60975E-8EB5-4FBB-A495-2F0115420826}" type="datetimeFigureOut">
              <a:rPr lang="en-US" smtClean="0"/>
              <a:t>7/13/2018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BD8662-0B27-4BF1-A11A-CF455EC1A72D}" type="slidenum">
              <a:rPr lang="en-US" smtClean="0"/>
              <a:t>‹#›</a:t>
            </a:fld>
            <a:endParaRPr lang="en-US"/>
          </a:p>
        </p:txBody>
      </p:sp>
    </p:spTree>
    <p:extLst>
      <p:ext uri="{BB962C8B-B14F-4D97-AF65-F5344CB8AC3E}">
        <p14:creationId xmlns:p14="http://schemas.microsoft.com/office/powerpoint/2010/main" val="12842708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60975E-8EB5-4FBB-A495-2F0115420826}" type="datetimeFigureOut">
              <a:rPr lang="en-US" smtClean="0"/>
              <a:t>7/13/2018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D8662-0B27-4BF1-A11A-CF455EC1A72D}" type="slidenum">
              <a:rPr lang="en-US" smtClean="0"/>
              <a:t>‹#›</a:t>
            </a:fld>
            <a:endParaRPr lang="en-US"/>
          </a:p>
        </p:txBody>
      </p:sp>
    </p:spTree>
    <p:extLst>
      <p:ext uri="{BB962C8B-B14F-4D97-AF65-F5344CB8AC3E}">
        <p14:creationId xmlns:p14="http://schemas.microsoft.com/office/powerpoint/2010/main" val="22186740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60975E-8EB5-4FBB-A495-2F0115420826}" type="datetimeFigureOut">
              <a:rPr lang="en-US" smtClean="0"/>
              <a:t>7/13/2018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D8662-0B27-4BF1-A11A-CF455EC1A72D}" type="slidenum">
              <a:rPr lang="en-US" smtClean="0"/>
              <a:t>‹#›</a:t>
            </a:fld>
            <a:endParaRPr lang="en-US"/>
          </a:p>
        </p:txBody>
      </p:sp>
    </p:spTree>
    <p:extLst>
      <p:ext uri="{BB962C8B-B14F-4D97-AF65-F5344CB8AC3E}">
        <p14:creationId xmlns:p14="http://schemas.microsoft.com/office/powerpoint/2010/main" val="31338046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64CC05-FA68-4882-902B-81CE87C72788}" type="datetimeFigureOut">
              <a:rPr lang="en-US" smtClean="0"/>
              <a:t>7/13/2018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24675B-1FAC-4249-A427-E199BEE9B07C}" type="slidenum">
              <a:rPr lang="en-US" smtClean="0"/>
              <a:t>‹#›</a:t>
            </a:fld>
            <a:endParaRPr lang="en-US"/>
          </a:p>
        </p:txBody>
      </p:sp>
    </p:spTree>
    <p:extLst>
      <p:ext uri="{BB962C8B-B14F-4D97-AF65-F5344CB8AC3E}">
        <p14:creationId xmlns:p14="http://schemas.microsoft.com/office/powerpoint/2010/main" val="41195648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64CC05-FA68-4882-902B-81CE87C72788}" type="datetimeFigureOut">
              <a:rPr lang="en-US" smtClean="0"/>
              <a:t>7/13/2018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24675B-1FAC-4249-A427-E199BEE9B07C}" type="slidenum">
              <a:rPr lang="en-US" smtClean="0"/>
              <a:t>‹#›</a:t>
            </a:fld>
            <a:endParaRPr lang="en-US"/>
          </a:p>
        </p:txBody>
      </p:sp>
    </p:spTree>
    <p:extLst>
      <p:ext uri="{BB962C8B-B14F-4D97-AF65-F5344CB8AC3E}">
        <p14:creationId xmlns:p14="http://schemas.microsoft.com/office/powerpoint/2010/main" val="12991308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64CC05-FA68-4882-902B-81CE87C72788}" type="datetimeFigureOut">
              <a:rPr lang="en-US" smtClean="0"/>
              <a:t>7/13/2018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24675B-1FAC-4249-A427-E199BEE9B07C}" type="slidenum">
              <a:rPr lang="en-US" smtClean="0"/>
              <a:t>‹#›</a:t>
            </a:fld>
            <a:endParaRPr lang="en-US"/>
          </a:p>
        </p:txBody>
      </p:sp>
    </p:spTree>
    <p:extLst>
      <p:ext uri="{BB962C8B-B14F-4D97-AF65-F5344CB8AC3E}">
        <p14:creationId xmlns:p14="http://schemas.microsoft.com/office/powerpoint/2010/main" val="24438807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64CC05-FA68-4882-902B-81CE87C72788}" type="datetimeFigureOut">
              <a:rPr lang="en-US" smtClean="0"/>
              <a:t>7/13/2018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24675B-1FAC-4249-A427-E199BEE9B07C}" type="slidenum">
              <a:rPr lang="en-US" smtClean="0"/>
              <a:t>‹#›</a:t>
            </a:fld>
            <a:endParaRPr lang="en-US"/>
          </a:p>
        </p:txBody>
      </p:sp>
    </p:spTree>
    <p:extLst>
      <p:ext uri="{BB962C8B-B14F-4D97-AF65-F5344CB8AC3E}">
        <p14:creationId xmlns:p14="http://schemas.microsoft.com/office/powerpoint/2010/main" val="21949568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64CC05-FA68-4882-902B-81CE87C72788}" type="datetimeFigureOut">
              <a:rPr lang="en-US" smtClean="0"/>
              <a:t>7/13/2018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24675B-1FAC-4249-A427-E199BEE9B07C}" type="slidenum">
              <a:rPr lang="en-US" smtClean="0"/>
              <a:t>‹#›</a:t>
            </a:fld>
            <a:endParaRPr lang="en-US"/>
          </a:p>
        </p:txBody>
      </p:sp>
    </p:spTree>
    <p:extLst>
      <p:ext uri="{BB962C8B-B14F-4D97-AF65-F5344CB8AC3E}">
        <p14:creationId xmlns:p14="http://schemas.microsoft.com/office/powerpoint/2010/main" val="37117880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64CC05-FA68-4882-902B-81CE87C72788}" type="datetimeFigureOut">
              <a:rPr lang="en-US" smtClean="0"/>
              <a:t>7/13/2018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24675B-1FAC-4249-A427-E199BEE9B07C}" type="slidenum">
              <a:rPr lang="en-US" smtClean="0"/>
              <a:t>‹#›</a:t>
            </a:fld>
            <a:endParaRPr lang="en-US"/>
          </a:p>
        </p:txBody>
      </p:sp>
    </p:spTree>
    <p:extLst>
      <p:ext uri="{BB962C8B-B14F-4D97-AF65-F5344CB8AC3E}">
        <p14:creationId xmlns:p14="http://schemas.microsoft.com/office/powerpoint/2010/main" val="25005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audience">
    <p:spTree>
      <p:nvGrpSpPr>
        <p:cNvPr id="1" name=""/>
        <p:cNvGrpSpPr/>
        <p:nvPr/>
      </p:nvGrpSpPr>
      <p:grpSpPr>
        <a:xfrm>
          <a:off x="0" y="0"/>
          <a:ext cx="0" cy="0"/>
          <a:chOff x="0" y="0"/>
          <a:chExt cx="0" cy="0"/>
        </a:xfrm>
      </p:grpSpPr>
      <p:sp>
        <p:nvSpPr>
          <p:cNvPr id="3" name="Title 1"/>
          <p:cNvSpPr>
            <a:spLocks noGrp="1"/>
          </p:cNvSpPr>
          <p:nvPr>
            <p:ph type="title"/>
          </p:nvPr>
        </p:nvSpPr>
        <p:spPr bwMode="gray">
          <a:xfrm>
            <a:off x="481012" y="727075"/>
            <a:ext cx="8226425" cy="492443"/>
          </a:xfrm>
          <a:noFill/>
          <a:ln w="9525">
            <a:noFill/>
            <a:miter lim="800000"/>
            <a:headEnd/>
            <a:tailEnd/>
          </a:ln>
        </p:spPr>
        <p:txBody>
          <a:bodyPr vert="horz" wrap="square" lIns="0" tIns="0" rIns="0" bIns="0" numCol="1" anchor="t" anchorCtr="0" compatLnSpc="1">
            <a:prstTxWarp prst="textNoShape">
              <a:avLst/>
            </a:prstTxWarp>
            <a:spAutoFit/>
          </a:bodyPr>
          <a:lstStyle>
            <a:lvl1pPr algn="l">
              <a:defRPr lang="en-US" sz="3200" b="1" kern="1200" dirty="0">
                <a:solidFill>
                  <a:schemeClr val="tx2"/>
                </a:solidFill>
                <a:latin typeface="Arial" pitchFamily="34" charset="0"/>
                <a:ea typeface="+mj-ea"/>
                <a:cs typeface="Arial" pitchFamily="34" charset="0"/>
              </a:defRPr>
            </a:lvl1pPr>
          </a:lstStyle>
          <a:p>
            <a:pPr lvl="0" algn="l" defTabSz="914400" rtl="0" eaLnBrk="1" fontAlgn="base" latinLnBrk="0" hangingPunct="1">
              <a:spcBef>
                <a:spcPct val="0"/>
              </a:spcBef>
              <a:spcAft>
                <a:spcPct val="0"/>
              </a:spcAft>
              <a:buNone/>
            </a:pPr>
            <a:r>
              <a:rPr lang="en-US" smtClean="0"/>
              <a:t>Click to edit Master title style</a:t>
            </a:r>
            <a:endParaRPr lang="en-US" dirty="0"/>
          </a:p>
        </p:txBody>
      </p:sp>
      <p:sp>
        <p:nvSpPr>
          <p:cNvPr id="4" name="Text Placeholder 4"/>
          <p:cNvSpPr>
            <a:spLocks noGrp="1"/>
          </p:cNvSpPr>
          <p:nvPr>
            <p:ph type="body" sz="quarter" idx="10" hasCustomPrompt="1"/>
          </p:nvPr>
        </p:nvSpPr>
        <p:spPr bwMode="gray">
          <a:xfrm>
            <a:off x="481012" y="1971675"/>
            <a:ext cx="8224838" cy="1846659"/>
          </a:xfrm>
        </p:spPr>
        <p:txBody>
          <a:bodyPr wrap="square">
            <a:spAutoFit/>
          </a:bodyPr>
          <a:lstStyle>
            <a:lvl1pPr>
              <a:spcBef>
                <a:spcPts val="0"/>
              </a:spcBef>
              <a:spcAft>
                <a:spcPts val="0"/>
              </a:spcAft>
              <a:defRPr lang="en-US" sz="2400" b="0" kern="1200" baseline="0" dirty="0" smtClean="0">
                <a:solidFill>
                  <a:schemeClr val="tx1"/>
                </a:solidFill>
                <a:latin typeface="Arial" pitchFamily="34" charset="0"/>
                <a:ea typeface="+mn-ea"/>
                <a:cs typeface="Arial" pitchFamily="34" charset="0"/>
              </a:defRPr>
            </a:lvl1pPr>
            <a:lvl2pPr>
              <a:spcBef>
                <a:spcPts val="0"/>
              </a:spcBef>
              <a:spcAft>
                <a:spcPts val="0"/>
              </a:spcAft>
              <a:buClr>
                <a:schemeClr val="bg2"/>
              </a:buClr>
              <a:defRPr lang="en-US" sz="2400" b="0" kern="1200" baseline="0" dirty="0" smtClean="0">
                <a:solidFill>
                  <a:schemeClr val="tx1"/>
                </a:solidFill>
                <a:latin typeface="+mn-lt"/>
                <a:ea typeface="+mn-ea"/>
                <a:cs typeface="Arial" pitchFamily="34" charset="0"/>
              </a:defRPr>
            </a:lvl2pPr>
            <a:lvl3pPr>
              <a:spcBef>
                <a:spcPts val="0"/>
              </a:spcBef>
              <a:spcAft>
                <a:spcPts val="0"/>
              </a:spcAft>
              <a:buClr>
                <a:schemeClr val="bg2"/>
              </a:buClr>
              <a:defRPr lang="en-US" sz="2400" b="0" kern="1200" baseline="0" dirty="0" smtClean="0">
                <a:solidFill>
                  <a:schemeClr val="tx1"/>
                </a:solidFill>
                <a:latin typeface="Arial" pitchFamily="34" charset="0"/>
                <a:ea typeface="+mn-ea"/>
                <a:cs typeface="Arial" pitchFamily="34" charset="0"/>
              </a:defRPr>
            </a:lvl3pPr>
            <a:lvl4pPr>
              <a:spcBef>
                <a:spcPts val="0"/>
              </a:spcBef>
              <a:spcAft>
                <a:spcPts val="0"/>
              </a:spcAft>
              <a:buClr>
                <a:schemeClr val="bg2"/>
              </a:buClr>
              <a:defRPr lang="en-US" sz="2400" b="0" kern="1200" baseline="0" dirty="0" smtClean="0">
                <a:solidFill>
                  <a:schemeClr val="tx1"/>
                </a:solidFill>
                <a:latin typeface="Arial" pitchFamily="34" charset="0"/>
                <a:ea typeface="+mn-ea"/>
                <a:cs typeface="Arial" pitchFamily="34" charset="0"/>
              </a:defRPr>
            </a:lvl4pPr>
            <a:lvl5pPr>
              <a:spcBef>
                <a:spcPts val="0"/>
              </a:spcBef>
              <a:spcAft>
                <a:spcPts val="0"/>
              </a:spcAft>
              <a:buClr>
                <a:schemeClr val="bg2"/>
              </a:buClr>
              <a:defRPr lang="en-US" sz="2400" b="0" kern="1200" baseline="0" dirty="0" smtClean="0">
                <a:solidFill>
                  <a:schemeClr val="tx1"/>
                </a:solidFill>
                <a:latin typeface="Arial" pitchFamily="34" charset="0"/>
                <a:ea typeface="+mn-ea"/>
                <a:cs typeface="Arial" pitchFamily="34" charset="0"/>
              </a:defRPr>
            </a:lvl5pPr>
            <a:lvl6pPr marL="1435100" indent="-285750">
              <a:spcBef>
                <a:spcPts val="0"/>
              </a:spcBef>
              <a:spcAft>
                <a:spcPts val="0"/>
              </a:spcAft>
              <a:buClr>
                <a:schemeClr val="tx2"/>
              </a:buClr>
              <a:buSzPct val="70000"/>
              <a:buFont typeface="Wingdings" pitchFamily="2" charset="2"/>
              <a:buChar char="§"/>
              <a:defRPr lang="en-US" sz="2400" kern="1200" dirty="0" smtClean="0">
                <a:solidFill>
                  <a:schemeClr val="tx1"/>
                </a:solidFill>
                <a:latin typeface="Arial" pitchFamily="34" charset="0"/>
                <a:ea typeface="+mn-ea"/>
                <a:cs typeface="Arial" pitchFamily="34" charset="0"/>
              </a:defRPr>
            </a:lvl6pPr>
            <a:lvl7pPr marL="1714500" indent="-273050">
              <a:spcBef>
                <a:spcPts val="0"/>
              </a:spcBef>
              <a:spcAft>
                <a:spcPts val="0"/>
              </a:spcAft>
              <a:buClr>
                <a:schemeClr val="tx2"/>
              </a:buClr>
              <a:buSzPct val="70000"/>
              <a:buFont typeface="Arial" pitchFamily="34" charset="0"/>
              <a:buChar char="–"/>
              <a:defRPr sz="1800" baseline="0">
                <a:solidFill>
                  <a:schemeClr val="tx1"/>
                </a:solidFill>
                <a:latin typeface="+mn-lt"/>
                <a:cs typeface="Arial" pitchFamily="34" charset="0"/>
              </a:defRPr>
            </a:lvl7pPr>
            <a:lvl8pPr marL="1600200" indent="-228600">
              <a:spcBef>
                <a:spcPts val="0"/>
              </a:spcBef>
              <a:spcAft>
                <a:spcPts val="0"/>
              </a:spcAft>
              <a:buSzPct val="70000"/>
              <a:defRPr sz="1800" baseline="0">
                <a:latin typeface="Arial" pitchFamily="34" charset="0"/>
                <a:cs typeface="Arial" pitchFamily="34" charset="0"/>
              </a:defRPr>
            </a:lvl8pPr>
            <a:lvl9pPr marL="1824038" indent="-223838">
              <a:spcBef>
                <a:spcPts val="0"/>
              </a:spcBef>
              <a:spcAft>
                <a:spcPts val="0"/>
              </a:spcAft>
              <a:buSzPct val="70000"/>
              <a:buFont typeface="Arial" pitchFamily="34" charset="0"/>
              <a:buChar char="–"/>
              <a:defRPr sz="1800">
                <a:latin typeface="Arial" pitchFamily="34" charset="0"/>
                <a:cs typeface="Arial" pitchFamily="34" charset="0"/>
              </a:defRPr>
            </a:lvl9pPr>
          </a:lstStyle>
          <a:p>
            <a:pPr marL="290513" lvl="0" indent="-290513" algn="l" defTabSz="914400" rtl="0" eaLnBrk="1" fontAlgn="base" latinLnBrk="0" hangingPunct="1">
              <a:spcBef>
                <a:spcPts val="0"/>
              </a:spcBef>
              <a:spcAft>
                <a:spcPct val="0"/>
              </a:spcAft>
              <a:buClr>
                <a:schemeClr val="bg2"/>
              </a:buClr>
              <a:buSzPct val="120000"/>
              <a:buFont typeface="Wingdings" pitchFamily="2" charset="2"/>
              <a:buChar char="§"/>
            </a:pPr>
            <a:r>
              <a:rPr lang="en-US" dirty="0" smtClean="0"/>
              <a:t>Click to edit master text styles</a:t>
            </a:r>
          </a:p>
          <a:p>
            <a:pPr marL="571500" lvl="2" indent="-279400" algn="l" defTabSz="914400" rtl="0" eaLnBrk="1" fontAlgn="base" latinLnBrk="0" hangingPunct="1">
              <a:spcBef>
                <a:spcPts val="0"/>
              </a:spcBef>
              <a:spcAft>
                <a:spcPts val="0"/>
              </a:spcAft>
              <a:buClr>
                <a:schemeClr val="bg2"/>
              </a:buClr>
              <a:buSzPct val="90000"/>
              <a:buFont typeface="Arial" pitchFamily="34" charset="0"/>
              <a:buChar char="–"/>
            </a:pPr>
            <a:r>
              <a:rPr lang="en-US" dirty="0" smtClean="0"/>
              <a:t>Second level</a:t>
            </a:r>
          </a:p>
          <a:p>
            <a:pPr marL="850900" lvl="3" indent="-279400" algn="l" defTabSz="914400" rtl="0" eaLnBrk="1" fontAlgn="base" latinLnBrk="0" hangingPunct="1">
              <a:spcBef>
                <a:spcPts val="0"/>
              </a:spcBef>
              <a:spcAft>
                <a:spcPts val="0"/>
              </a:spcAft>
              <a:buClr>
                <a:schemeClr val="bg2"/>
              </a:buClr>
              <a:buSzPct val="80000"/>
              <a:buFont typeface="Wingdings" pitchFamily="2" charset="2"/>
              <a:buChar char="§"/>
            </a:pPr>
            <a:r>
              <a:rPr lang="en-US" dirty="0" smtClean="0"/>
              <a:t>Third level</a:t>
            </a:r>
          </a:p>
          <a:p>
            <a:pPr marL="1136650" lvl="4" indent="-285750" algn="l" defTabSz="933450" rtl="0" eaLnBrk="1" fontAlgn="base" latinLnBrk="0" hangingPunct="1">
              <a:spcBef>
                <a:spcPts val="0"/>
              </a:spcBef>
              <a:spcAft>
                <a:spcPts val="0"/>
              </a:spcAft>
              <a:buClr>
                <a:schemeClr val="bg2"/>
              </a:buClr>
              <a:buSzPct val="70000"/>
              <a:buFont typeface="Arial" pitchFamily="34" charset="0"/>
              <a:buChar char="–"/>
            </a:pPr>
            <a:r>
              <a:rPr lang="en-US" dirty="0" smtClean="0"/>
              <a:t>Fourth level</a:t>
            </a:r>
          </a:p>
          <a:p>
            <a:pPr marL="1435100" lvl="5" indent="-285750" algn="l" defTabSz="914400" rtl="0" eaLnBrk="1" latinLnBrk="0" hangingPunct="1">
              <a:spcBef>
                <a:spcPts val="0"/>
              </a:spcBef>
              <a:spcAft>
                <a:spcPts val="0"/>
              </a:spcAft>
              <a:buClr>
                <a:schemeClr val="bg2"/>
              </a:buClr>
              <a:buSzPct val="60000"/>
              <a:buFont typeface="Wingdings" pitchFamily="2" charset="2"/>
              <a:buChar char="§"/>
            </a:pPr>
            <a:r>
              <a:rPr lang="en-US" dirty="0" smtClean="0"/>
              <a:t>Fifth level</a:t>
            </a:r>
          </a:p>
        </p:txBody>
      </p:sp>
    </p:spTree>
    <p:extLst>
      <p:ext uri="{BB962C8B-B14F-4D97-AF65-F5344CB8AC3E}">
        <p14:creationId xmlns:p14="http://schemas.microsoft.com/office/powerpoint/2010/main" val="21639530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64CC05-FA68-4882-902B-81CE87C72788}" type="datetimeFigureOut">
              <a:rPr lang="en-US" smtClean="0"/>
              <a:t>7/13/2018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24675B-1FAC-4249-A427-E199BEE9B07C}" type="slidenum">
              <a:rPr lang="en-US" smtClean="0"/>
              <a:t>‹#›</a:t>
            </a:fld>
            <a:endParaRPr lang="en-US"/>
          </a:p>
        </p:txBody>
      </p:sp>
    </p:spTree>
    <p:extLst>
      <p:ext uri="{BB962C8B-B14F-4D97-AF65-F5344CB8AC3E}">
        <p14:creationId xmlns:p14="http://schemas.microsoft.com/office/powerpoint/2010/main" val="27282339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64CC05-FA68-4882-902B-81CE87C72788}" type="datetimeFigureOut">
              <a:rPr lang="en-US" smtClean="0"/>
              <a:t>7/13/2018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24675B-1FAC-4249-A427-E199BEE9B07C}" type="slidenum">
              <a:rPr lang="en-US" smtClean="0"/>
              <a:t>‹#›</a:t>
            </a:fld>
            <a:endParaRPr lang="en-US"/>
          </a:p>
        </p:txBody>
      </p:sp>
    </p:spTree>
    <p:extLst>
      <p:ext uri="{BB962C8B-B14F-4D97-AF65-F5344CB8AC3E}">
        <p14:creationId xmlns:p14="http://schemas.microsoft.com/office/powerpoint/2010/main" val="420448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64CC05-FA68-4882-902B-81CE87C72788}" type="datetimeFigureOut">
              <a:rPr lang="en-US" smtClean="0"/>
              <a:t>7/13/2018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24675B-1FAC-4249-A427-E199BEE9B07C}" type="slidenum">
              <a:rPr lang="en-US" smtClean="0"/>
              <a:t>‹#›</a:t>
            </a:fld>
            <a:endParaRPr lang="en-US"/>
          </a:p>
        </p:txBody>
      </p:sp>
    </p:spTree>
    <p:extLst>
      <p:ext uri="{BB962C8B-B14F-4D97-AF65-F5344CB8AC3E}">
        <p14:creationId xmlns:p14="http://schemas.microsoft.com/office/powerpoint/2010/main" val="5664871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64CC05-FA68-4882-902B-81CE87C72788}" type="datetimeFigureOut">
              <a:rPr lang="en-US" smtClean="0"/>
              <a:t>7/13/2018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24675B-1FAC-4249-A427-E199BEE9B07C}" type="slidenum">
              <a:rPr lang="en-US" smtClean="0"/>
              <a:t>‹#›</a:t>
            </a:fld>
            <a:endParaRPr lang="en-US"/>
          </a:p>
        </p:txBody>
      </p:sp>
    </p:spTree>
    <p:extLst>
      <p:ext uri="{BB962C8B-B14F-4D97-AF65-F5344CB8AC3E}">
        <p14:creationId xmlns:p14="http://schemas.microsoft.com/office/powerpoint/2010/main" val="34165991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64CC05-FA68-4882-902B-81CE87C72788}" type="datetimeFigureOut">
              <a:rPr lang="en-US" smtClean="0"/>
              <a:t>7/13/2018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24675B-1FAC-4249-A427-E199BEE9B07C}" type="slidenum">
              <a:rPr lang="en-US" smtClean="0"/>
              <a:t>‹#›</a:t>
            </a:fld>
            <a:endParaRPr lang="en-US"/>
          </a:p>
        </p:txBody>
      </p:sp>
    </p:spTree>
    <p:extLst>
      <p:ext uri="{BB962C8B-B14F-4D97-AF65-F5344CB8AC3E}">
        <p14:creationId xmlns:p14="http://schemas.microsoft.com/office/powerpoint/2010/main" val="3560906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6" name="Picture Placeholder 15"/>
          <p:cNvSpPr>
            <a:spLocks noGrp="1"/>
          </p:cNvSpPr>
          <p:nvPr>
            <p:ph type="pic" sz="quarter" idx="10"/>
          </p:nvPr>
        </p:nvSpPr>
        <p:spPr bwMode="gray">
          <a:xfrm>
            <a:off x="481013" y="1971675"/>
            <a:ext cx="4078287" cy="4162425"/>
          </a:xfrm>
        </p:spPr>
        <p:txBody>
          <a:bodyPr>
            <a:noAutofit/>
          </a:bodyPr>
          <a:lstStyle>
            <a:lvl1pPr marL="0" indent="0">
              <a:buNone/>
              <a:defRPr>
                <a:latin typeface="Arial" pitchFamily="34" charset="0"/>
                <a:cs typeface="Arial" pitchFamily="34" charset="0"/>
              </a:defRPr>
            </a:lvl1pPr>
          </a:lstStyle>
          <a:p>
            <a:r>
              <a:rPr lang="en-US" smtClean="0"/>
              <a:t>Click icon to add picture</a:t>
            </a:r>
            <a:endParaRPr lang="en-US" dirty="0"/>
          </a:p>
        </p:txBody>
      </p:sp>
      <p:sp>
        <p:nvSpPr>
          <p:cNvPr id="18" name="Text Placeholder 4"/>
          <p:cNvSpPr>
            <a:spLocks noGrp="1"/>
          </p:cNvSpPr>
          <p:nvPr>
            <p:ph type="body" sz="quarter" idx="19" hasCustomPrompt="1"/>
          </p:nvPr>
        </p:nvSpPr>
        <p:spPr bwMode="gray">
          <a:xfrm>
            <a:off x="4838700" y="1971675"/>
            <a:ext cx="3846512" cy="1384995"/>
          </a:xfrm>
          <a:ln>
            <a:noFill/>
          </a:ln>
        </p:spPr>
        <p:txBody>
          <a:bodyPr wrap="square" lIns="0" tIns="0" rIns="0" bIns="0">
            <a:spAutoFit/>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3000" indent="-233363">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marL="290513" lvl="0" indent="-290513" algn="l" defTabSz="914400" rtl="0" eaLnBrk="1" fontAlgn="base" latinLnBrk="0" hangingPunct="1">
              <a:spcBef>
                <a:spcPts val="0"/>
              </a:spcBef>
              <a:spcAft>
                <a:spcPct val="0"/>
              </a:spcAft>
              <a:buClr>
                <a:schemeClr val="bg2"/>
              </a:buClr>
              <a:buSzPct val="120000"/>
              <a:buFont typeface="Wingdings" pitchFamily="2" charset="2"/>
              <a:buChar char="§"/>
            </a:pPr>
            <a:r>
              <a:rPr lang="en-US" dirty="0" smtClean="0"/>
              <a:t>Click to edit master text styles</a:t>
            </a:r>
          </a:p>
          <a:p>
            <a:pPr marL="571500" lvl="2" indent="-279400" algn="l" defTabSz="914400" rtl="0" eaLnBrk="1" fontAlgn="base" latinLnBrk="0" hangingPunct="1">
              <a:spcBef>
                <a:spcPts val="0"/>
              </a:spcBef>
              <a:spcAft>
                <a:spcPts val="0"/>
              </a:spcAft>
              <a:buClr>
                <a:schemeClr val="bg2"/>
              </a:buClr>
              <a:buSzPct val="90000"/>
              <a:buFont typeface="Arial" pitchFamily="34" charset="0"/>
              <a:buChar char="–"/>
            </a:pPr>
            <a:r>
              <a:rPr lang="en-US" dirty="0" smtClean="0"/>
              <a:t>Second level</a:t>
            </a:r>
          </a:p>
          <a:p>
            <a:pPr marL="850900" lvl="3" indent="-279400" algn="l" defTabSz="914400" rtl="0" eaLnBrk="1" fontAlgn="base" latinLnBrk="0" hangingPunct="1">
              <a:spcBef>
                <a:spcPts val="0"/>
              </a:spcBef>
              <a:spcAft>
                <a:spcPts val="0"/>
              </a:spcAft>
              <a:buClr>
                <a:schemeClr val="bg2"/>
              </a:buClr>
              <a:buSzPct val="80000"/>
              <a:buFont typeface="Wingdings" pitchFamily="2" charset="2"/>
              <a:buChar char="§"/>
            </a:pPr>
            <a:r>
              <a:rPr lang="en-US" dirty="0" smtClean="0"/>
              <a:t>Third level</a:t>
            </a:r>
          </a:p>
          <a:p>
            <a:pPr marL="1136650" lvl="4" indent="-285750" algn="l" defTabSz="933450" rtl="0" eaLnBrk="1" fontAlgn="base" latinLnBrk="0" hangingPunct="1">
              <a:spcBef>
                <a:spcPts val="0"/>
              </a:spcBef>
              <a:spcAft>
                <a:spcPts val="0"/>
              </a:spcAft>
              <a:buClr>
                <a:schemeClr val="bg2"/>
              </a:buClr>
              <a:buSzPct val="70000"/>
              <a:buFont typeface="Arial" pitchFamily="34" charset="0"/>
              <a:buChar char="–"/>
            </a:pPr>
            <a:r>
              <a:rPr lang="en-US" dirty="0" smtClean="0"/>
              <a:t>Fourth level</a:t>
            </a:r>
          </a:p>
          <a:p>
            <a:pPr marL="1435100" lvl="5" indent="-285750" algn="l" defTabSz="914400" rtl="0" eaLnBrk="1" latinLnBrk="0" hangingPunct="1">
              <a:spcBef>
                <a:spcPts val="0"/>
              </a:spcBef>
              <a:spcAft>
                <a:spcPts val="0"/>
              </a:spcAft>
              <a:buClr>
                <a:schemeClr val="bg2"/>
              </a:buClr>
              <a:buSzPct val="60000"/>
              <a:buFont typeface="Wingdings" pitchFamily="2" charset="2"/>
              <a:buChar char="§"/>
            </a:pPr>
            <a:r>
              <a:rPr lang="en-US" dirty="0" smtClean="0"/>
              <a:t>Fifth level</a:t>
            </a:r>
          </a:p>
        </p:txBody>
      </p:sp>
      <p:sp>
        <p:nvSpPr>
          <p:cNvPr id="5" name="Title 1"/>
          <p:cNvSpPr>
            <a:spLocks noGrp="1"/>
          </p:cNvSpPr>
          <p:nvPr>
            <p:ph type="title"/>
          </p:nvPr>
        </p:nvSpPr>
        <p:spPr bwMode="gray">
          <a:xfrm>
            <a:off x="481012" y="727075"/>
            <a:ext cx="8226425" cy="492443"/>
          </a:xfrm>
          <a:noFill/>
          <a:ln w="9525">
            <a:noFill/>
            <a:miter lim="800000"/>
            <a:headEnd/>
            <a:tailEnd/>
          </a:ln>
        </p:spPr>
        <p:txBody>
          <a:bodyPr vert="horz" wrap="square" lIns="0" tIns="0" rIns="0" bIns="0" numCol="1" anchor="t" anchorCtr="0" compatLnSpc="1">
            <a:prstTxWarp prst="textNoShape">
              <a:avLst/>
            </a:prstTxWarp>
            <a:spAutoFit/>
          </a:bodyPr>
          <a:lstStyle>
            <a:lvl1pPr algn="l">
              <a:defRPr lang="en-US" sz="3200" b="1" kern="1200" dirty="0">
                <a:solidFill>
                  <a:schemeClr val="tx2"/>
                </a:solidFill>
                <a:latin typeface="Arial" pitchFamily="34" charset="0"/>
                <a:ea typeface="+mj-ea"/>
                <a:cs typeface="Arial" pitchFamily="34" charset="0"/>
              </a:defRPr>
            </a:lvl1pPr>
          </a:lstStyle>
          <a:p>
            <a:pPr lvl="0" algn="l" defTabSz="914400" rtl="0" eaLnBrk="1" fontAlgn="base" latinLnBrk="0" hangingPunct="1">
              <a:spcBef>
                <a:spcPct val="0"/>
              </a:spcBef>
              <a:spcAft>
                <a:spcPct val="0"/>
              </a:spcAft>
              <a:buNone/>
            </a:pPr>
            <a:r>
              <a:rPr lang="en-US" smtClean="0"/>
              <a:t>Click to edit Master title style</a:t>
            </a:r>
            <a:endParaRPr lang="en-US" dirty="0"/>
          </a:p>
        </p:txBody>
      </p:sp>
      <p:sp>
        <p:nvSpPr>
          <p:cNvPr id="7" name="Text Placeholder 41"/>
          <p:cNvSpPr>
            <a:spLocks noGrp="1"/>
          </p:cNvSpPr>
          <p:nvPr>
            <p:ph type="body" sz="quarter" idx="13"/>
          </p:nvPr>
        </p:nvSpPr>
        <p:spPr bwMode="gray">
          <a:xfrm>
            <a:off x="481012" y="1270452"/>
            <a:ext cx="8224838" cy="283711"/>
          </a:xfrm>
        </p:spPr>
        <p:txBody>
          <a:bodyPr/>
          <a:lstStyle>
            <a:lvl1pPr marL="0" indent="0">
              <a:buNone/>
              <a:defRPr b="1">
                <a:solidFill>
                  <a:schemeClr val="bg2"/>
                </a:solidFill>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2986126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1839913" y="4067175"/>
            <a:ext cx="5524500" cy="276999"/>
          </a:xfrm>
          <a:noFill/>
          <a:ln w="9525">
            <a:noFill/>
            <a:miter lim="800000"/>
            <a:headEnd/>
            <a:tailEnd/>
          </a:ln>
        </p:spPr>
        <p:txBody>
          <a:bodyPr vert="horz" wrap="square" lIns="0" tIns="0" rIns="0" bIns="0" numCol="1" anchor="b" anchorCtr="0" compatLnSpc="1">
            <a:prstTxWarp prst="textNoShape">
              <a:avLst/>
            </a:prstTxWarp>
            <a:spAutoFit/>
          </a:bodyPr>
          <a:lstStyle>
            <a:lvl1pPr marL="0" indent="0" algn="l" defTabSz="914400" rtl="0" eaLnBrk="1" fontAlgn="base" latinLnBrk="0" hangingPunct="1">
              <a:spcBef>
                <a:spcPts val="0"/>
              </a:spcBef>
              <a:spcAft>
                <a:spcPct val="0"/>
              </a:spcAft>
              <a:buClr>
                <a:schemeClr val="tx2"/>
              </a:buClr>
              <a:buFont typeface="Arial" pitchFamily="34" charset="0"/>
              <a:buNone/>
              <a:defRPr lang="en-US" sz="1800" b="1" kern="1200" baseline="0" dirty="0">
                <a:solidFill>
                  <a:schemeClr val="tx2"/>
                </a:solidFill>
                <a:latin typeface="Arial"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itle 8"/>
          <p:cNvSpPr>
            <a:spLocks noGrp="1"/>
          </p:cNvSpPr>
          <p:nvPr>
            <p:ph type="title" hasCustomPrompt="1"/>
          </p:nvPr>
        </p:nvSpPr>
        <p:spPr bwMode="gray">
          <a:xfrm>
            <a:off x="1839914" y="2200275"/>
            <a:ext cx="5524500" cy="1231106"/>
          </a:xfrm>
          <a:noFill/>
          <a:ln w="9525">
            <a:noFill/>
            <a:miter lim="800000"/>
            <a:headEnd/>
            <a:tailEnd/>
          </a:ln>
        </p:spPr>
        <p:txBody>
          <a:bodyPr vert="horz" wrap="square" lIns="0" tIns="0" rIns="0" bIns="0" numCol="1" anchor="t" anchorCtr="0" compatLnSpc="1">
            <a:prstTxWarp prst="textNoShape">
              <a:avLst/>
            </a:prstTxWarp>
            <a:spAutoFit/>
          </a:bodyPr>
          <a:lstStyle>
            <a:lvl1pPr algn="l" defTabSz="914400" rtl="0" eaLnBrk="1" latinLnBrk="0" hangingPunct="1">
              <a:spcBef>
                <a:spcPct val="0"/>
              </a:spcBef>
              <a:buNone/>
              <a:defRPr lang="en-US" sz="4000" b="1" kern="1200" dirty="0">
                <a:solidFill>
                  <a:schemeClr val="bg2"/>
                </a:solidFill>
                <a:latin typeface="Arial" pitchFamily="34" charset="0"/>
                <a:ea typeface="+mj-ea"/>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49016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12" name="Picture Placeholder 22"/>
          <p:cNvSpPr>
            <a:spLocks noGrp="1"/>
          </p:cNvSpPr>
          <p:nvPr>
            <p:ph type="pic" sz="quarter" idx="13"/>
          </p:nvPr>
        </p:nvSpPr>
        <p:spPr bwMode="gray">
          <a:xfrm>
            <a:off x="481013" y="1971675"/>
            <a:ext cx="4102100" cy="4175125"/>
          </a:xfrm>
        </p:spPr>
        <p:txBody>
          <a:bodyPr rtlCol="0">
            <a:normAutofit/>
          </a:bodyPr>
          <a:lstStyle>
            <a:lvl1pPr>
              <a:buNone/>
              <a:defRPr>
                <a:latin typeface="Arial" pitchFamily="34" charset="0"/>
                <a:cs typeface="Arial" pitchFamily="34" charset="0"/>
              </a:defRPr>
            </a:lvl1pPr>
          </a:lstStyle>
          <a:p>
            <a:pPr lvl="0"/>
            <a:r>
              <a:rPr lang="en-US" noProof="0" smtClean="0"/>
              <a:t>Click icon to add picture</a:t>
            </a:r>
          </a:p>
        </p:txBody>
      </p:sp>
      <p:sp>
        <p:nvSpPr>
          <p:cNvPr id="22" name="Subtitle 2"/>
          <p:cNvSpPr>
            <a:spLocks noGrp="1"/>
          </p:cNvSpPr>
          <p:nvPr>
            <p:ph type="subTitle" idx="1" hasCustomPrompt="1"/>
          </p:nvPr>
        </p:nvSpPr>
        <p:spPr bwMode="gray">
          <a:xfrm>
            <a:off x="4926013" y="4295775"/>
            <a:ext cx="3781424" cy="276999"/>
          </a:xfrm>
          <a:noFill/>
          <a:ln w="9525">
            <a:noFill/>
            <a:miter lim="800000"/>
            <a:headEnd/>
            <a:tailEnd/>
          </a:ln>
        </p:spPr>
        <p:txBody>
          <a:bodyPr vert="horz" wrap="square" lIns="0" tIns="0" rIns="0" bIns="0" numCol="1" anchor="b" anchorCtr="0" compatLnSpc="1">
            <a:prstTxWarp prst="textNoShape">
              <a:avLst/>
            </a:prstTxWarp>
            <a:spAutoFit/>
          </a:bodyPr>
          <a:lstStyle>
            <a:lvl1pPr marL="0" indent="0" algn="l" defTabSz="914400" rtl="0" eaLnBrk="1" fontAlgn="base" latinLnBrk="0" hangingPunct="1">
              <a:spcBef>
                <a:spcPts val="0"/>
              </a:spcBef>
              <a:spcAft>
                <a:spcPct val="0"/>
              </a:spcAft>
              <a:buClr>
                <a:schemeClr val="tx2"/>
              </a:buClr>
              <a:buFont typeface="Arial" pitchFamily="34" charset="0"/>
              <a:buNone/>
              <a:defRPr lang="en-US" sz="1800" b="1" kern="1200" baseline="0" dirty="0">
                <a:solidFill>
                  <a:schemeClr val="tx2"/>
                </a:solidFill>
                <a:latin typeface="Arial"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3" name="Title 8"/>
          <p:cNvSpPr>
            <a:spLocks noGrp="1"/>
          </p:cNvSpPr>
          <p:nvPr>
            <p:ph type="title" hasCustomPrompt="1"/>
          </p:nvPr>
        </p:nvSpPr>
        <p:spPr bwMode="gray">
          <a:xfrm>
            <a:off x="4926014" y="1971675"/>
            <a:ext cx="3781424" cy="1846659"/>
          </a:xfrm>
          <a:noFill/>
          <a:ln w="9525">
            <a:noFill/>
            <a:miter lim="800000"/>
            <a:headEnd/>
            <a:tailEnd/>
          </a:ln>
        </p:spPr>
        <p:txBody>
          <a:bodyPr vert="horz" wrap="square" lIns="0" tIns="0" rIns="0" bIns="0" numCol="1" anchor="t" anchorCtr="0" compatLnSpc="1">
            <a:prstTxWarp prst="textNoShape">
              <a:avLst/>
            </a:prstTxWarp>
            <a:spAutoFit/>
          </a:bodyPr>
          <a:lstStyle>
            <a:lvl1pPr algn="l" defTabSz="914400" rtl="0" eaLnBrk="1" latinLnBrk="0" hangingPunct="1">
              <a:spcBef>
                <a:spcPct val="0"/>
              </a:spcBef>
              <a:buNone/>
              <a:defRPr lang="en-US" sz="4000" b="1" kern="1200" dirty="0">
                <a:solidFill>
                  <a:schemeClr val="bg2"/>
                </a:solidFill>
                <a:latin typeface="Arial" pitchFamily="34" charset="0"/>
                <a:ea typeface="+mj-ea"/>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38140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3" name="Text Placeholder 4"/>
          <p:cNvSpPr>
            <a:spLocks noGrp="1"/>
          </p:cNvSpPr>
          <p:nvPr>
            <p:ph type="body" sz="quarter" idx="10" hasCustomPrompt="1"/>
          </p:nvPr>
        </p:nvSpPr>
        <p:spPr bwMode="gray">
          <a:xfrm>
            <a:off x="481013" y="2466976"/>
            <a:ext cx="3933825" cy="1430804"/>
          </a:xfrm>
          <a:ln>
            <a:noFill/>
          </a:ln>
        </p:spPr>
        <p:txBody>
          <a:bodyPr wrap="square" lIns="0" tIns="0" rIns="0" bIns="0">
            <a:spAutoFit/>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3000" indent="-233363">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marL="290513" lvl="0" indent="-290513" algn="l" defTabSz="914400" rtl="0" eaLnBrk="1" fontAlgn="base" latinLnBrk="0" hangingPunct="1">
              <a:spcBef>
                <a:spcPts val="0"/>
              </a:spcBef>
              <a:spcAft>
                <a:spcPct val="0"/>
              </a:spcAft>
              <a:buClr>
                <a:schemeClr val="bg2"/>
              </a:buClr>
              <a:buSzPct val="120000"/>
              <a:buFont typeface="Wingdings" pitchFamily="2" charset="2"/>
              <a:buChar char="§"/>
            </a:pPr>
            <a:r>
              <a:rPr lang="en-US" dirty="0" smtClean="0"/>
              <a:t>Click to edit master text styles</a:t>
            </a:r>
          </a:p>
          <a:p>
            <a:pPr marL="571500" lvl="2" indent="-279400" algn="l" defTabSz="914400" rtl="0" eaLnBrk="1" fontAlgn="base" latinLnBrk="0" hangingPunct="1">
              <a:spcBef>
                <a:spcPts val="0"/>
              </a:spcBef>
              <a:spcAft>
                <a:spcPts val="0"/>
              </a:spcAft>
              <a:buClr>
                <a:schemeClr val="bg2"/>
              </a:buClr>
              <a:buSzPct val="90000"/>
              <a:buFont typeface="Arial" pitchFamily="34" charset="0"/>
              <a:buChar char="–"/>
            </a:pPr>
            <a:r>
              <a:rPr lang="en-US" dirty="0" smtClean="0"/>
              <a:t>Second level</a:t>
            </a:r>
          </a:p>
          <a:p>
            <a:pPr marL="850900" lvl="3" indent="-279400" algn="l" defTabSz="914400" rtl="0" eaLnBrk="1" fontAlgn="base" latinLnBrk="0" hangingPunct="1">
              <a:spcBef>
                <a:spcPts val="0"/>
              </a:spcBef>
              <a:spcAft>
                <a:spcPts val="0"/>
              </a:spcAft>
              <a:buClr>
                <a:schemeClr val="bg2"/>
              </a:buClr>
              <a:buSzPct val="80000"/>
              <a:buFont typeface="Wingdings" pitchFamily="2" charset="2"/>
              <a:buChar char="§"/>
            </a:pPr>
            <a:r>
              <a:rPr lang="en-US" dirty="0" smtClean="0"/>
              <a:t>Third level</a:t>
            </a:r>
          </a:p>
          <a:p>
            <a:pPr marL="1136650" lvl="4" indent="-285750" algn="l" defTabSz="933450" rtl="0" eaLnBrk="1" fontAlgn="base" latinLnBrk="0" hangingPunct="1">
              <a:spcBef>
                <a:spcPts val="0"/>
              </a:spcBef>
              <a:spcAft>
                <a:spcPts val="0"/>
              </a:spcAft>
              <a:buClr>
                <a:schemeClr val="bg2"/>
              </a:buClr>
              <a:buSzPct val="70000"/>
              <a:buFont typeface="Arial" pitchFamily="34" charset="0"/>
              <a:buChar char="–"/>
            </a:pPr>
            <a:r>
              <a:rPr lang="en-US" dirty="0" smtClean="0"/>
              <a:t>Fourth level</a:t>
            </a:r>
          </a:p>
          <a:p>
            <a:pPr marL="1435100" lvl="5" indent="-285750" algn="l" defTabSz="914400" rtl="0" eaLnBrk="1" latinLnBrk="0" hangingPunct="1">
              <a:spcBef>
                <a:spcPts val="0"/>
              </a:spcBef>
              <a:spcAft>
                <a:spcPts val="0"/>
              </a:spcAft>
              <a:buClr>
                <a:schemeClr val="bg2"/>
              </a:buClr>
              <a:buSzPct val="60000"/>
              <a:buFont typeface="Wingdings" pitchFamily="2" charset="2"/>
              <a:buChar char="§"/>
            </a:pPr>
            <a:r>
              <a:rPr lang="en-US" dirty="0" smtClean="0"/>
              <a:t>Fifth level</a:t>
            </a:r>
          </a:p>
        </p:txBody>
      </p:sp>
      <p:sp>
        <p:nvSpPr>
          <p:cNvPr id="4" name="Text Placeholder 4"/>
          <p:cNvSpPr>
            <a:spLocks noGrp="1"/>
          </p:cNvSpPr>
          <p:nvPr>
            <p:ph type="body" sz="quarter" idx="11" hasCustomPrompt="1"/>
          </p:nvPr>
        </p:nvSpPr>
        <p:spPr bwMode="gray">
          <a:xfrm>
            <a:off x="4773613" y="2466976"/>
            <a:ext cx="3933825" cy="1430804"/>
          </a:xfrm>
          <a:ln>
            <a:noFill/>
          </a:ln>
        </p:spPr>
        <p:txBody>
          <a:bodyPr wrap="square" lIns="0" tIns="0" rIns="0" bIns="0">
            <a:spAutoFit/>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3000" indent="-233363">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marL="290513" lvl="0" indent="-290513" algn="l" defTabSz="914400" rtl="0" eaLnBrk="1" fontAlgn="base" latinLnBrk="0" hangingPunct="1">
              <a:spcBef>
                <a:spcPts val="0"/>
              </a:spcBef>
              <a:spcAft>
                <a:spcPct val="0"/>
              </a:spcAft>
              <a:buClr>
                <a:schemeClr val="bg2"/>
              </a:buClr>
              <a:buSzPct val="120000"/>
              <a:buFont typeface="Wingdings" pitchFamily="2" charset="2"/>
              <a:buChar char="§"/>
            </a:pPr>
            <a:r>
              <a:rPr lang="en-US" dirty="0" smtClean="0"/>
              <a:t>Click to edit master text styles</a:t>
            </a:r>
          </a:p>
          <a:p>
            <a:pPr marL="571500" lvl="2" indent="-279400" algn="l" defTabSz="914400" rtl="0" eaLnBrk="1" fontAlgn="base" latinLnBrk="0" hangingPunct="1">
              <a:spcBef>
                <a:spcPts val="0"/>
              </a:spcBef>
              <a:spcAft>
                <a:spcPts val="0"/>
              </a:spcAft>
              <a:buClr>
                <a:schemeClr val="bg2"/>
              </a:buClr>
              <a:buSzPct val="90000"/>
              <a:buFont typeface="Arial" pitchFamily="34" charset="0"/>
              <a:buChar char="–"/>
            </a:pPr>
            <a:r>
              <a:rPr lang="en-US" dirty="0" smtClean="0"/>
              <a:t>Second level</a:t>
            </a:r>
          </a:p>
          <a:p>
            <a:pPr marL="850900" lvl="3" indent="-279400" algn="l" defTabSz="914400" rtl="0" eaLnBrk="1" fontAlgn="base" latinLnBrk="0" hangingPunct="1">
              <a:spcBef>
                <a:spcPts val="0"/>
              </a:spcBef>
              <a:spcAft>
                <a:spcPts val="0"/>
              </a:spcAft>
              <a:buClr>
                <a:schemeClr val="bg2"/>
              </a:buClr>
              <a:buSzPct val="80000"/>
              <a:buFont typeface="Wingdings" pitchFamily="2" charset="2"/>
              <a:buChar char="§"/>
            </a:pPr>
            <a:r>
              <a:rPr lang="en-US" dirty="0" smtClean="0"/>
              <a:t>Third level</a:t>
            </a:r>
          </a:p>
          <a:p>
            <a:pPr marL="1136650" lvl="4" indent="-285750" algn="l" defTabSz="933450" rtl="0" eaLnBrk="1" fontAlgn="base" latinLnBrk="0" hangingPunct="1">
              <a:spcBef>
                <a:spcPts val="0"/>
              </a:spcBef>
              <a:spcAft>
                <a:spcPts val="0"/>
              </a:spcAft>
              <a:buClr>
                <a:schemeClr val="bg2"/>
              </a:buClr>
              <a:buSzPct val="70000"/>
              <a:buFont typeface="Arial" pitchFamily="34" charset="0"/>
              <a:buChar char="–"/>
            </a:pPr>
            <a:r>
              <a:rPr lang="en-US" dirty="0" smtClean="0"/>
              <a:t>Fourth level</a:t>
            </a:r>
          </a:p>
          <a:p>
            <a:pPr marL="1435100" lvl="5" indent="-285750" algn="l" defTabSz="914400" rtl="0" eaLnBrk="1" latinLnBrk="0" hangingPunct="1">
              <a:spcBef>
                <a:spcPts val="0"/>
              </a:spcBef>
              <a:spcAft>
                <a:spcPts val="0"/>
              </a:spcAft>
              <a:buClr>
                <a:schemeClr val="bg2"/>
              </a:buClr>
              <a:buSzPct val="60000"/>
              <a:buFont typeface="Wingdings" pitchFamily="2" charset="2"/>
              <a:buChar char="§"/>
            </a:pPr>
            <a:r>
              <a:rPr lang="en-US" dirty="0" smtClean="0"/>
              <a:t>Fifth level</a:t>
            </a:r>
          </a:p>
        </p:txBody>
      </p:sp>
      <p:sp>
        <p:nvSpPr>
          <p:cNvPr id="5" name="Text Placeholder 4"/>
          <p:cNvSpPr>
            <a:spLocks noGrp="1"/>
          </p:cNvSpPr>
          <p:nvPr>
            <p:ph type="body" sz="quarter" idx="12" hasCustomPrompt="1"/>
          </p:nvPr>
        </p:nvSpPr>
        <p:spPr bwMode="gray">
          <a:xfrm>
            <a:off x="481013" y="1971675"/>
            <a:ext cx="3933825" cy="286161"/>
          </a:xfrm>
          <a:noFill/>
          <a:ln>
            <a:noFill/>
          </a:ln>
        </p:spPr>
        <p:txBody>
          <a:bodyPr wrap="square" lIns="0" tIns="0" rIns="0" bIns="0" anchor="b" anchorCtr="0">
            <a:spAutoFit/>
          </a:bodyPr>
          <a:lstStyle>
            <a:lvl1pPr marL="0" indent="0">
              <a:spcBef>
                <a:spcPts val="0"/>
              </a:spcBef>
              <a:spcAft>
                <a:spcPts val="0"/>
              </a:spcAft>
              <a:buNone/>
              <a:defRPr sz="1800" b="1">
                <a:solidFill>
                  <a:schemeClr val="bg2"/>
                </a:solidFill>
                <a:latin typeface="Arial" pitchFamily="34" charset="0"/>
                <a:cs typeface="Arial" pitchFamily="34" charset="0"/>
              </a:defRPr>
            </a:lvl1pPr>
            <a:lvl2pPr>
              <a:spcBef>
                <a:spcPts val="0"/>
              </a:spcBef>
              <a:spcAft>
                <a:spcPts val="0"/>
              </a:spcAft>
              <a:defRPr sz="1800">
                <a:latin typeface="+mj-lt"/>
              </a:defRPr>
            </a:lvl2pPr>
            <a:lvl3pPr>
              <a:spcBef>
                <a:spcPts val="0"/>
              </a:spcBef>
              <a:spcAft>
                <a:spcPts val="0"/>
              </a:spcAft>
              <a:defRPr sz="1800">
                <a:latin typeface="+mj-lt"/>
              </a:defRPr>
            </a:lvl3pPr>
            <a:lvl4pPr>
              <a:spcBef>
                <a:spcPts val="0"/>
              </a:spcBef>
              <a:spcAft>
                <a:spcPts val="0"/>
              </a:spcAft>
              <a:defRPr sz="1800">
                <a:latin typeface="+mj-lt"/>
              </a:defRPr>
            </a:lvl4pPr>
            <a:lvl5pPr>
              <a:spcBef>
                <a:spcPts val="0"/>
              </a:spcBef>
              <a:spcAft>
                <a:spcPts val="0"/>
              </a:spcAft>
              <a:defRPr sz="1800">
                <a:latin typeface="+mj-lt"/>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dirty="0" smtClean="0"/>
              <a:t>Heading 1</a:t>
            </a:r>
          </a:p>
        </p:txBody>
      </p:sp>
      <p:sp>
        <p:nvSpPr>
          <p:cNvPr id="6" name="Text Placeholder 4"/>
          <p:cNvSpPr>
            <a:spLocks noGrp="1"/>
          </p:cNvSpPr>
          <p:nvPr>
            <p:ph type="body" sz="quarter" idx="13" hasCustomPrompt="1"/>
          </p:nvPr>
        </p:nvSpPr>
        <p:spPr bwMode="gray">
          <a:xfrm>
            <a:off x="4773613" y="1971675"/>
            <a:ext cx="3933825" cy="286161"/>
          </a:xfrm>
          <a:noFill/>
          <a:ln>
            <a:noFill/>
          </a:ln>
        </p:spPr>
        <p:txBody>
          <a:bodyPr wrap="square" lIns="0" tIns="0" rIns="0" bIns="0" anchor="b" anchorCtr="0">
            <a:spAutoFit/>
          </a:bodyPr>
          <a:lstStyle>
            <a:lvl1pPr marL="0" indent="0">
              <a:spcBef>
                <a:spcPts val="0"/>
              </a:spcBef>
              <a:spcAft>
                <a:spcPts val="0"/>
              </a:spcAft>
              <a:buNone/>
              <a:defRPr sz="1800" b="1">
                <a:solidFill>
                  <a:schemeClr val="bg2"/>
                </a:solidFill>
                <a:latin typeface="Arial" pitchFamily="34" charset="0"/>
                <a:cs typeface="Arial" pitchFamily="34" charset="0"/>
              </a:defRPr>
            </a:lvl1pPr>
            <a:lvl2pPr>
              <a:spcBef>
                <a:spcPts val="0"/>
              </a:spcBef>
              <a:spcAft>
                <a:spcPts val="0"/>
              </a:spcAft>
              <a:defRPr sz="1800">
                <a:latin typeface="+mj-lt"/>
              </a:defRPr>
            </a:lvl2pPr>
            <a:lvl3pPr>
              <a:spcBef>
                <a:spcPts val="0"/>
              </a:spcBef>
              <a:spcAft>
                <a:spcPts val="0"/>
              </a:spcAft>
              <a:defRPr sz="1800">
                <a:latin typeface="+mj-lt"/>
              </a:defRPr>
            </a:lvl3pPr>
            <a:lvl4pPr>
              <a:spcBef>
                <a:spcPts val="0"/>
              </a:spcBef>
              <a:spcAft>
                <a:spcPts val="0"/>
              </a:spcAft>
              <a:defRPr sz="1800">
                <a:latin typeface="+mj-lt"/>
              </a:defRPr>
            </a:lvl4pPr>
            <a:lvl5pPr>
              <a:spcBef>
                <a:spcPts val="0"/>
              </a:spcBef>
              <a:spcAft>
                <a:spcPts val="0"/>
              </a:spcAft>
              <a:defRPr sz="1800">
                <a:latin typeface="+mj-lt"/>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dirty="0" smtClean="0"/>
              <a:t>Heading 2</a:t>
            </a:r>
          </a:p>
        </p:txBody>
      </p:sp>
      <p:cxnSp>
        <p:nvCxnSpPr>
          <p:cNvPr id="8" name="Straight Connector 7"/>
          <p:cNvCxnSpPr/>
          <p:nvPr userDrawn="1"/>
        </p:nvCxnSpPr>
        <p:spPr bwMode="gray">
          <a:xfrm>
            <a:off x="481013" y="2344738"/>
            <a:ext cx="3906652" cy="238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gray">
          <a:xfrm>
            <a:off x="4773613" y="2344738"/>
            <a:ext cx="3906652" cy="238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bwMode="gray">
          <a:xfrm>
            <a:off x="481012" y="727075"/>
            <a:ext cx="8226425" cy="492443"/>
          </a:xfrm>
          <a:noFill/>
          <a:ln w="9525">
            <a:noFill/>
            <a:miter lim="800000"/>
            <a:headEnd/>
            <a:tailEnd/>
          </a:ln>
        </p:spPr>
        <p:txBody>
          <a:bodyPr vert="horz" wrap="square" lIns="0" tIns="0" rIns="0" bIns="0" numCol="1" anchor="t" anchorCtr="0" compatLnSpc="1">
            <a:prstTxWarp prst="textNoShape">
              <a:avLst/>
            </a:prstTxWarp>
            <a:spAutoFit/>
          </a:bodyPr>
          <a:lstStyle>
            <a:lvl1pPr algn="l">
              <a:defRPr lang="en-US" sz="3200" b="1" kern="1200" dirty="0">
                <a:solidFill>
                  <a:schemeClr val="tx2"/>
                </a:solidFill>
                <a:latin typeface="Arial" pitchFamily="34" charset="0"/>
                <a:ea typeface="+mj-ea"/>
                <a:cs typeface="Arial" pitchFamily="34" charset="0"/>
              </a:defRPr>
            </a:lvl1pPr>
          </a:lstStyle>
          <a:p>
            <a:pPr lvl="0" algn="l" defTabSz="914400" rtl="0" eaLnBrk="1" fontAlgn="base" latinLnBrk="0" hangingPunct="1">
              <a:spcBef>
                <a:spcPct val="0"/>
              </a:spcBef>
              <a:spcAft>
                <a:spcPct val="0"/>
              </a:spcAft>
              <a:buNone/>
            </a:pPr>
            <a:r>
              <a:rPr lang="en-US" smtClean="0"/>
              <a:t>Click to edit Master title style</a:t>
            </a:r>
            <a:endParaRPr lang="en-US" dirty="0"/>
          </a:p>
        </p:txBody>
      </p:sp>
      <p:sp>
        <p:nvSpPr>
          <p:cNvPr id="15" name="Text Placeholder 41"/>
          <p:cNvSpPr>
            <a:spLocks noGrp="1"/>
          </p:cNvSpPr>
          <p:nvPr>
            <p:ph type="body" sz="quarter" idx="14"/>
          </p:nvPr>
        </p:nvSpPr>
        <p:spPr bwMode="gray">
          <a:xfrm>
            <a:off x="481012" y="1270452"/>
            <a:ext cx="8224838" cy="283711"/>
          </a:xfrm>
        </p:spPr>
        <p:txBody>
          <a:bodyPr/>
          <a:lstStyle>
            <a:lvl1pPr marL="0" indent="0">
              <a:buNone/>
              <a:defRPr b="1">
                <a:solidFill>
                  <a:schemeClr val="bg2"/>
                </a:solidFill>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1641300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3.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4.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68961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884B23-11DC-464A-BFC1-BD668A4DD015}" type="slidenum">
              <a:rPr lang="en-US" smtClean="0"/>
              <a:t>‹#›</a:t>
            </a:fld>
            <a:endParaRPr lang="en-US" dirty="0"/>
          </a:p>
        </p:txBody>
      </p:sp>
      <p:sp>
        <p:nvSpPr>
          <p:cNvPr id="2" name="Title Placeholder 1"/>
          <p:cNvSpPr>
            <a:spLocks noGrp="1"/>
          </p:cNvSpPr>
          <p:nvPr>
            <p:ph type="title"/>
          </p:nvPr>
        </p:nvSpPr>
        <p:spPr>
          <a:xfrm>
            <a:off x="0" y="457201"/>
            <a:ext cx="9144000" cy="49244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l" rtl="0" eaLnBrk="1" fontAlgn="base" hangingPunct="1">
              <a:spcBef>
                <a:spcPct val="0"/>
              </a:spcBef>
              <a:spcAft>
                <a:spcPct val="0"/>
              </a:spcAft>
            </a:pPr>
            <a:r>
              <a:rPr lang="en-US" dirty="0" smtClean="0"/>
              <a:t>Click to edit Master title style</a:t>
            </a:r>
            <a:endParaRPr lang="en-US" dirty="0"/>
          </a:p>
        </p:txBody>
      </p:sp>
      <p:sp>
        <p:nvSpPr>
          <p:cNvPr id="3" name="Text Placeholder 2"/>
          <p:cNvSpPr>
            <a:spLocks noGrp="1"/>
          </p:cNvSpPr>
          <p:nvPr>
            <p:ph type="body" idx="1"/>
          </p:nvPr>
        </p:nvSpPr>
        <p:spPr>
          <a:xfrm>
            <a:off x="481013" y="1971675"/>
            <a:ext cx="8212137" cy="147732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marL="571500" marR="0" lvl="2" indent="-279400" algn="l" defTabSz="914400" rtl="0" eaLnBrk="1" fontAlgn="base" latinLnBrk="0" hangingPunct="1">
              <a:lnSpc>
                <a:spcPct val="100000"/>
              </a:lnSpc>
              <a:spcBef>
                <a:spcPts val="0"/>
              </a:spcBef>
              <a:spcAft>
                <a:spcPts val="0"/>
              </a:spcAft>
              <a:buClr>
                <a:schemeClr val="bg2"/>
              </a:buClr>
              <a:buSzPct val="90000"/>
              <a:buFont typeface="Arial" pitchFamily="34" charset="0"/>
              <a:buChar char="–"/>
              <a:tabLst/>
              <a:defRPr/>
            </a:pPr>
            <a:r>
              <a:rPr lang="en-US" dirty="0" smtClean="0"/>
              <a:t>First level</a:t>
            </a:r>
          </a:p>
          <a:p>
            <a:pPr lvl="3"/>
            <a:r>
              <a:rPr lang="en-US" dirty="0" smtClean="0"/>
              <a:t>Second level</a:t>
            </a:r>
          </a:p>
          <a:p>
            <a:pPr lvl="4"/>
            <a:r>
              <a:rPr lang="en-US" dirty="0" smtClean="0"/>
              <a:t>Third level</a:t>
            </a:r>
          </a:p>
          <a:p>
            <a:pPr lvl="5"/>
            <a:r>
              <a:rPr lang="en-US" dirty="0" smtClean="0"/>
              <a:t>Fifth level</a:t>
            </a:r>
            <a:endParaRPr lang="en-US" dirty="0"/>
          </a:p>
        </p:txBody>
      </p:sp>
      <p:sp>
        <p:nvSpPr>
          <p:cNvPr id="6" name="Rectangle 2"/>
          <p:cNvSpPr txBox="1">
            <a:spLocks noChangeArrowheads="1"/>
          </p:cNvSpPr>
          <p:nvPr userDrawn="1"/>
        </p:nvSpPr>
        <p:spPr>
          <a:xfrm>
            <a:off x="7010400" y="-76200"/>
            <a:ext cx="1828800" cy="5334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onstantia" pitchFamily="18" charset="0"/>
              </a:defRPr>
            </a:lvl2pPr>
            <a:lvl3pPr algn="ctr" rtl="0" eaLnBrk="0" fontAlgn="base" hangingPunct="0">
              <a:spcBef>
                <a:spcPct val="0"/>
              </a:spcBef>
              <a:spcAft>
                <a:spcPct val="0"/>
              </a:spcAft>
              <a:defRPr sz="4400">
                <a:solidFill>
                  <a:schemeClr val="tx2"/>
                </a:solidFill>
                <a:latin typeface="Constantia" pitchFamily="18" charset="0"/>
              </a:defRPr>
            </a:lvl3pPr>
            <a:lvl4pPr algn="ctr" rtl="0" eaLnBrk="0" fontAlgn="base" hangingPunct="0">
              <a:spcBef>
                <a:spcPct val="0"/>
              </a:spcBef>
              <a:spcAft>
                <a:spcPct val="0"/>
              </a:spcAft>
              <a:defRPr sz="4400">
                <a:solidFill>
                  <a:schemeClr val="tx2"/>
                </a:solidFill>
                <a:latin typeface="Constantia" pitchFamily="18" charset="0"/>
              </a:defRPr>
            </a:lvl4pPr>
            <a:lvl5pPr algn="ctr" rtl="0" eaLnBrk="0" fontAlgn="base" hangingPunct="0">
              <a:spcBef>
                <a:spcPct val="0"/>
              </a:spcBef>
              <a:spcAft>
                <a:spcPct val="0"/>
              </a:spcAft>
              <a:defRPr sz="4400">
                <a:solidFill>
                  <a:schemeClr val="tx2"/>
                </a:solidFill>
                <a:latin typeface="Constantia" pitchFamily="18"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3200" b="1" dirty="0" err="1" smtClean="0">
                <a:solidFill>
                  <a:schemeClr val="tx1"/>
                </a:solidFill>
                <a:latin typeface="Times New Roman" pitchFamily="18" charset="0"/>
                <a:cs typeface="Times New Roman" pitchFamily="18" charset="0"/>
              </a:rPr>
              <a:t>AD</a:t>
            </a:r>
            <a:r>
              <a:rPr lang="en-US" sz="2800" dirty="0" err="1" smtClean="0">
                <a:solidFill>
                  <a:srgbClr val="FF0000"/>
                </a:solidFill>
                <a:latin typeface="Wingdings 3" pitchFamily="18" charset="2"/>
                <a:cs typeface="Times New Roman" pitchFamily="18" charset="0"/>
              </a:rPr>
              <a:t>q</a:t>
            </a:r>
            <a:r>
              <a:rPr lang="en-US" sz="3200" b="1" dirty="0" err="1" smtClean="0">
                <a:solidFill>
                  <a:schemeClr val="tx1"/>
                </a:solidFill>
                <a:latin typeface="Times New Roman" pitchFamily="18" charset="0"/>
                <a:cs typeface="Times New Roman" pitchFamily="18" charset="0"/>
              </a:rPr>
              <a:t>IK</a:t>
            </a:r>
            <a:endParaRPr lang="en-US" sz="3200" b="1" dirty="0">
              <a:solidFill>
                <a:schemeClr val="tx1"/>
              </a:solidFill>
              <a:latin typeface="Times New Roman" pitchFamily="18" charset="0"/>
              <a:cs typeface="Times New Roman" pitchFamily="18" charset="0"/>
            </a:endParaRPr>
          </a:p>
        </p:txBody>
      </p:sp>
      <p:sp>
        <p:nvSpPr>
          <p:cNvPr id="11" name="Rectangle 10"/>
          <p:cNvSpPr/>
          <p:nvPr userDrawn="1"/>
        </p:nvSpPr>
        <p:spPr>
          <a:xfrm>
            <a:off x="0" y="6591300"/>
            <a:ext cx="8534400" cy="1766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6927" y="457200"/>
            <a:ext cx="9150927" cy="0"/>
          </a:xfrm>
          <a:prstGeom prst="line">
            <a:avLst/>
          </a:prstGeom>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9380242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720" r:id="rId21"/>
  </p:sldLayoutIdLst>
  <p:hf hdr="0"/>
  <p:txStyles>
    <p:titleStyle>
      <a:lvl1pPr algn="l" defTabSz="914400" rtl="0" eaLnBrk="1" latinLnBrk="0" hangingPunct="1">
        <a:spcBef>
          <a:spcPct val="0"/>
        </a:spcBef>
        <a:buNone/>
        <a:defRPr lang="en-US" sz="3200" b="1" kern="1200" dirty="0" smtClean="0">
          <a:solidFill>
            <a:schemeClr val="tx1"/>
          </a:solidFill>
          <a:latin typeface="Arial" pitchFamily="34" charset="0"/>
          <a:ea typeface="+mj-ea"/>
          <a:cs typeface="Arial" pitchFamily="34" charset="0"/>
        </a:defRPr>
      </a:lvl1pPr>
    </p:titleStyle>
    <p:bodyStyle>
      <a:lvl1pPr marL="290513" indent="-290513" algn="l" defTabSz="914400" rtl="0" eaLnBrk="1" fontAlgn="base" latinLnBrk="0" hangingPunct="1">
        <a:spcBef>
          <a:spcPts val="0"/>
        </a:spcBef>
        <a:spcAft>
          <a:spcPct val="0"/>
        </a:spcAft>
        <a:buClr>
          <a:schemeClr val="bg2"/>
        </a:buClr>
        <a:buSzPct val="120000"/>
        <a:buFont typeface="Wingdings" pitchFamily="2" charset="2"/>
        <a:buChar char="§"/>
        <a:defRPr lang="en-US" sz="1800" b="0" kern="1200" baseline="0" dirty="0" smtClean="0">
          <a:solidFill>
            <a:schemeClr val="tx1"/>
          </a:solidFill>
          <a:latin typeface="Arial" pitchFamily="34" charset="0"/>
          <a:ea typeface="+mn-ea"/>
          <a:cs typeface="Arial" pitchFamily="34" charset="0"/>
        </a:defRPr>
      </a:lvl1pPr>
      <a:lvl2pPr marL="285750" indent="-285750" algn="l" defTabSz="914400" rtl="0" eaLnBrk="1" fontAlgn="base" latinLnBrk="0" hangingPunct="1">
        <a:spcBef>
          <a:spcPts val="0"/>
        </a:spcBef>
        <a:spcAft>
          <a:spcPct val="0"/>
        </a:spcAft>
        <a:buClr>
          <a:schemeClr val="bg2"/>
        </a:buClr>
        <a:buSzPct val="100000"/>
        <a:buFont typeface="Wingdings" pitchFamily="2" charset="2"/>
        <a:buChar char="§"/>
        <a:defRPr lang="en-US" sz="1800" b="0" kern="1200" baseline="0" dirty="0" smtClean="0">
          <a:solidFill>
            <a:schemeClr val="tx1"/>
          </a:solidFill>
          <a:latin typeface="+mn-lt"/>
          <a:ea typeface="+mn-ea"/>
          <a:cs typeface="+mn-cs"/>
        </a:defRPr>
      </a:lvl2pPr>
      <a:lvl3pPr marL="571500" indent="-279400" algn="l" defTabSz="914400" rtl="0" eaLnBrk="1" fontAlgn="base" latinLnBrk="0" hangingPunct="1">
        <a:spcBef>
          <a:spcPts val="0"/>
        </a:spcBef>
        <a:spcAft>
          <a:spcPct val="0"/>
        </a:spcAft>
        <a:buClr>
          <a:schemeClr val="bg2"/>
        </a:buClr>
        <a:buSzPct val="90000"/>
        <a:buFont typeface="Arial" pitchFamily="34" charset="0"/>
        <a:buChar char="–"/>
        <a:defRPr kumimoji="0" lang="en-US" sz="1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defRPr>
      </a:lvl3pPr>
      <a:lvl4pPr marL="850900" indent="-279400" algn="l" defTabSz="914400" rtl="0" eaLnBrk="1" fontAlgn="base" latinLnBrk="0" hangingPunct="1">
        <a:spcBef>
          <a:spcPts val="0"/>
        </a:spcBef>
        <a:spcAft>
          <a:spcPct val="0"/>
        </a:spcAft>
        <a:buClr>
          <a:schemeClr val="bg2"/>
        </a:buClr>
        <a:buSzPct val="80000"/>
        <a:buFont typeface="Wingdings" pitchFamily="2" charset="2"/>
        <a:buChar char="§"/>
        <a:defRPr lang="en-US" sz="1800" b="0" kern="1200" baseline="0" dirty="0" smtClean="0">
          <a:solidFill>
            <a:schemeClr val="tx1"/>
          </a:solidFill>
          <a:latin typeface="Arial" pitchFamily="34" charset="0"/>
          <a:ea typeface="+mn-ea"/>
          <a:cs typeface="+mn-cs"/>
        </a:defRPr>
      </a:lvl4pPr>
      <a:lvl5pPr marL="1136650" indent="-285750" algn="l" defTabSz="933450" rtl="0" eaLnBrk="1" fontAlgn="base" latinLnBrk="0" hangingPunct="1">
        <a:spcBef>
          <a:spcPts val="0"/>
        </a:spcBef>
        <a:spcAft>
          <a:spcPct val="0"/>
        </a:spcAft>
        <a:buClr>
          <a:schemeClr val="bg2"/>
        </a:buClr>
        <a:buSzPct val="70000"/>
        <a:buFont typeface="Arial" pitchFamily="34" charset="0"/>
        <a:buChar char="–"/>
        <a:defRPr lang="en-US" sz="1800" b="0" kern="1200" baseline="0" dirty="0" smtClean="0">
          <a:solidFill>
            <a:schemeClr val="tx1"/>
          </a:solidFill>
          <a:latin typeface="Arial" pitchFamily="34" charset="0"/>
          <a:ea typeface="+mn-ea"/>
          <a:cs typeface="+mn-cs"/>
        </a:defRPr>
      </a:lvl5pPr>
      <a:lvl6pPr marL="1371600" indent="-241300" algn="l" defTabSz="914400" rtl="0" eaLnBrk="1" latinLnBrk="0" hangingPunct="1">
        <a:spcBef>
          <a:spcPct val="20000"/>
        </a:spcBef>
        <a:buClr>
          <a:schemeClr val="bg2"/>
        </a:buClr>
        <a:buSzPct val="60000"/>
        <a:buFont typeface="Wingdings" pitchFamily="2" charset="2"/>
        <a:buChar char="§"/>
        <a:defRPr sz="2000" kern="1200">
          <a:solidFill>
            <a:schemeClr val="tx1"/>
          </a:solidFill>
          <a:latin typeface="Arial" pitchFamily="34" charset="0"/>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82469F-10DE-4B86-AF00-CFFC0BC0911A}" type="datetimeFigureOut">
              <a:rPr lang="en-US" smtClean="0"/>
              <a:t>7/13/2018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BC9B26-59F3-4BDD-8D6F-B277F4A0C283}" type="slidenum">
              <a:rPr lang="en-US" smtClean="0"/>
              <a:t>‹#›</a:t>
            </a:fld>
            <a:endParaRPr lang="en-US"/>
          </a:p>
        </p:txBody>
      </p:sp>
    </p:spTree>
    <p:extLst>
      <p:ext uri="{BB962C8B-B14F-4D97-AF65-F5344CB8AC3E}">
        <p14:creationId xmlns:p14="http://schemas.microsoft.com/office/powerpoint/2010/main" val="246084780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60975E-8EB5-4FBB-A495-2F0115420826}" type="datetimeFigureOut">
              <a:rPr lang="en-US" smtClean="0"/>
              <a:t>7/13/2018</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BD8662-0B27-4BF1-A11A-CF455EC1A72D}" type="slidenum">
              <a:rPr lang="en-US" smtClean="0"/>
              <a:pPr/>
              <a:t>‹#›</a:t>
            </a:fld>
            <a:r>
              <a:rPr lang="en-US" dirty="0" smtClean="0"/>
              <a:t>1 OF 1</a:t>
            </a:r>
            <a:endParaRPr lang="en-US" dirty="0"/>
          </a:p>
        </p:txBody>
      </p:sp>
    </p:spTree>
    <p:extLst>
      <p:ext uri="{BB962C8B-B14F-4D97-AF65-F5344CB8AC3E}">
        <p14:creationId xmlns:p14="http://schemas.microsoft.com/office/powerpoint/2010/main" val="1271479894"/>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64CC05-FA68-4882-902B-81CE87C72788}" type="datetimeFigureOut">
              <a:rPr lang="en-US" smtClean="0"/>
              <a:t>7/13/2018</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24675B-1FAC-4249-A427-E199BEE9B07C}" type="slidenum">
              <a:rPr lang="en-US" smtClean="0"/>
              <a:t>‹#›</a:t>
            </a:fld>
            <a:endParaRPr lang="en-US"/>
          </a:p>
        </p:txBody>
      </p:sp>
    </p:spTree>
    <p:extLst>
      <p:ext uri="{BB962C8B-B14F-4D97-AF65-F5344CB8AC3E}">
        <p14:creationId xmlns:p14="http://schemas.microsoft.com/office/powerpoint/2010/main" val="256277764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1.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image" Target="../media/image23.png"/><Relationship Id="rId1" Type="http://schemas.openxmlformats.org/officeDocument/2006/relationships/slideLayout" Target="../slideLayouts/slideLayout20.xml"/><Relationship Id="rId6" Type="http://schemas.openxmlformats.org/officeDocument/2006/relationships/image" Target="../media/image27.jpeg"/><Relationship Id="rId5" Type="http://schemas.openxmlformats.org/officeDocument/2006/relationships/image" Target="../media/image26.jpe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0.xml"/><Relationship Id="rId6" Type="http://schemas.microsoft.com/office/2007/relationships/hdphoto" Target="../media/hdphoto2.wdp"/><Relationship Id="rId5" Type="http://schemas.openxmlformats.org/officeDocument/2006/relationships/image" Target="../media/image34.jpe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309131" y="4876800"/>
            <a:ext cx="6387069" cy="707886"/>
          </a:xfrm>
          <a:prstGeom prst="rect">
            <a:avLst/>
          </a:prstGeom>
          <a:noFill/>
        </p:spPr>
        <p:txBody>
          <a:bodyPr wrap="none" rtlCol="0">
            <a:spAutoFit/>
          </a:bodyPr>
          <a:lstStyle/>
          <a:p>
            <a:r>
              <a:rPr lang="en-IN" sz="4000" b="1" dirty="0" smtClean="0"/>
              <a:t>Discussion Topic: </a:t>
            </a:r>
            <a:r>
              <a:rPr lang="en-IN" sz="4000" b="1" dirty="0" smtClean="0">
                <a:solidFill>
                  <a:srgbClr val="C00000"/>
                </a:solidFill>
              </a:rPr>
              <a:t>Q Gate</a:t>
            </a:r>
            <a:endParaRPr lang="en-IN" sz="4000" b="1" dirty="0">
              <a:solidFill>
                <a:srgbClr val="C00000"/>
              </a:solidFill>
            </a:endParaRPr>
          </a:p>
        </p:txBody>
      </p:sp>
      <p:sp>
        <p:nvSpPr>
          <p:cNvPr id="2" name="TextBox 1"/>
          <p:cNvSpPr txBox="1"/>
          <p:nvPr/>
        </p:nvSpPr>
        <p:spPr>
          <a:xfrm>
            <a:off x="6490995" y="6031468"/>
            <a:ext cx="1967205" cy="369332"/>
          </a:xfrm>
          <a:prstGeom prst="rect">
            <a:avLst/>
          </a:prstGeom>
          <a:noFill/>
        </p:spPr>
        <p:txBody>
          <a:bodyPr wrap="none" rtlCol="0">
            <a:spAutoFit/>
          </a:bodyPr>
          <a:lstStyle/>
          <a:p>
            <a:r>
              <a:rPr lang="en-IN" dirty="0" smtClean="0"/>
              <a:t>Date- 13/07/2018</a:t>
            </a:r>
            <a:endParaRPr lang="en-IN"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685800"/>
            <a:ext cx="4038600" cy="3972754"/>
          </a:xfrm>
          <a:prstGeom prst="rect">
            <a:avLst/>
          </a:prstGeom>
        </p:spPr>
      </p:pic>
    </p:spTree>
    <p:extLst>
      <p:ext uri="{BB962C8B-B14F-4D97-AF65-F5344CB8AC3E}">
        <p14:creationId xmlns:p14="http://schemas.microsoft.com/office/powerpoint/2010/main" val="14891008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76200"/>
            <a:ext cx="1282402" cy="307777"/>
          </a:xfrm>
          <a:prstGeom prst="rect">
            <a:avLst/>
          </a:prstGeom>
          <a:noFill/>
          <a:ln w="9525">
            <a:noFill/>
            <a:miter lim="800000"/>
            <a:headEnd/>
            <a:tailEnd/>
          </a:ln>
        </p:spPr>
        <p:txBody>
          <a:bodyPr vert="horz" wrap="none" lIns="0" tIns="0" rIns="0" bIns="0" numCol="1" rtlCol="0" anchor="t" anchorCtr="0" compatLnSpc="1">
            <a:prstTxWarp prst="textNoShape">
              <a:avLst/>
            </a:prstTxWarp>
            <a:spAutoFit/>
          </a:bodyPr>
          <a:lstStyle/>
          <a:p>
            <a:pPr fontAlgn="base">
              <a:buClr>
                <a:schemeClr val="tx2"/>
              </a:buClr>
            </a:pPr>
            <a:r>
              <a:rPr lang="en-IN" sz="2000" b="1" dirty="0">
                <a:latin typeface="+mj-lt"/>
              </a:rPr>
              <a:t>2</a:t>
            </a:r>
            <a:r>
              <a:rPr lang="en-IN" sz="2000" b="1" dirty="0" smtClean="0">
                <a:latin typeface="+mj-lt"/>
              </a:rPr>
              <a:t>. Capable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22878"/>
            <a:ext cx="9144000" cy="4212244"/>
          </a:xfrm>
          <a:prstGeom prst="rect">
            <a:avLst/>
          </a:prstGeom>
        </p:spPr>
      </p:pic>
      <p:cxnSp>
        <p:nvCxnSpPr>
          <p:cNvPr id="7" name="Straight Connector 6"/>
          <p:cNvCxnSpPr/>
          <p:nvPr/>
        </p:nvCxnSpPr>
        <p:spPr>
          <a:xfrm>
            <a:off x="1143000" y="1066800"/>
            <a:ext cx="0" cy="4876800"/>
          </a:xfrm>
          <a:prstGeom prst="line">
            <a:avLst/>
          </a:prstGeom>
          <a:ln w="22225">
            <a:prstDash val="lg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572000" y="1066800"/>
            <a:ext cx="0" cy="4876800"/>
          </a:xfrm>
          <a:prstGeom prst="line">
            <a:avLst/>
          </a:prstGeom>
          <a:ln w="22225">
            <a:prstDash val="lg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305800" y="1143000"/>
            <a:ext cx="0" cy="4876800"/>
          </a:xfrm>
          <a:prstGeom prst="line">
            <a:avLst/>
          </a:prstGeom>
          <a:ln w="22225">
            <a:prstDash val="lg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443760" y="6123478"/>
            <a:ext cx="256480" cy="276999"/>
          </a:xfrm>
          <a:prstGeom prst="rect">
            <a:avLst/>
          </a:prstGeom>
          <a:noFill/>
          <a:ln w="9525">
            <a:noFill/>
            <a:miter lim="800000"/>
            <a:headEnd/>
            <a:tailEnd/>
          </a:ln>
        </p:spPr>
        <p:txBody>
          <a:bodyPr vert="horz" wrap="none" lIns="0" tIns="0" rIns="0" bIns="0" numCol="1" rtlCol="0" anchor="t" anchorCtr="0" compatLnSpc="1">
            <a:prstTxWarp prst="textNoShape">
              <a:avLst/>
            </a:prstTxWarp>
            <a:spAutoFit/>
          </a:bodyPr>
          <a:lstStyle/>
          <a:p>
            <a:pPr fontAlgn="base">
              <a:buClr>
                <a:schemeClr val="tx2"/>
              </a:buClr>
            </a:pPr>
            <a:r>
              <a:rPr lang="en-IN" dirty="0" smtClean="0">
                <a:latin typeface="+mj-lt"/>
              </a:rPr>
              <a:t>20</a:t>
            </a:r>
            <a:endParaRPr lang="en-IN" dirty="0" smtClean="0">
              <a:latin typeface="+mj-lt"/>
            </a:endParaRPr>
          </a:p>
        </p:txBody>
      </p:sp>
      <p:sp>
        <p:nvSpPr>
          <p:cNvPr id="11" name="TextBox 10"/>
          <p:cNvSpPr txBox="1"/>
          <p:nvPr/>
        </p:nvSpPr>
        <p:spPr>
          <a:xfrm>
            <a:off x="970161" y="6105679"/>
            <a:ext cx="256480" cy="276999"/>
          </a:xfrm>
          <a:prstGeom prst="rect">
            <a:avLst/>
          </a:prstGeom>
          <a:noFill/>
          <a:ln w="9525">
            <a:noFill/>
            <a:miter lim="800000"/>
            <a:headEnd/>
            <a:tailEnd/>
          </a:ln>
        </p:spPr>
        <p:txBody>
          <a:bodyPr vert="horz" wrap="none" lIns="0" tIns="0" rIns="0" bIns="0" numCol="1" rtlCol="0" anchor="t" anchorCtr="0" compatLnSpc="1">
            <a:prstTxWarp prst="textNoShape">
              <a:avLst/>
            </a:prstTxWarp>
            <a:spAutoFit/>
          </a:bodyPr>
          <a:lstStyle/>
          <a:p>
            <a:pPr fontAlgn="base">
              <a:buClr>
                <a:schemeClr val="tx2"/>
              </a:buClr>
            </a:pPr>
            <a:r>
              <a:rPr lang="en-IN" dirty="0">
                <a:latin typeface="+mj-lt"/>
              </a:rPr>
              <a:t>1</a:t>
            </a:r>
            <a:r>
              <a:rPr lang="en-IN" dirty="0" smtClean="0">
                <a:latin typeface="+mj-lt"/>
              </a:rPr>
              <a:t>0</a:t>
            </a:r>
            <a:endParaRPr lang="en-IN" dirty="0" smtClean="0">
              <a:latin typeface="+mj-lt"/>
            </a:endParaRPr>
          </a:p>
        </p:txBody>
      </p:sp>
      <p:sp>
        <p:nvSpPr>
          <p:cNvPr id="12" name="TextBox 11"/>
          <p:cNvSpPr txBox="1"/>
          <p:nvPr/>
        </p:nvSpPr>
        <p:spPr>
          <a:xfrm>
            <a:off x="8177560" y="6072222"/>
            <a:ext cx="256480" cy="276999"/>
          </a:xfrm>
          <a:prstGeom prst="rect">
            <a:avLst/>
          </a:prstGeom>
          <a:noFill/>
          <a:ln w="9525">
            <a:noFill/>
            <a:miter lim="800000"/>
            <a:headEnd/>
            <a:tailEnd/>
          </a:ln>
        </p:spPr>
        <p:txBody>
          <a:bodyPr vert="horz" wrap="none" lIns="0" tIns="0" rIns="0" bIns="0" numCol="1" rtlCol="0" anchor="t" anchorCtr="0" compatLnSpc="1">
            <a:prstTxWarp prst="textNoShape">
              <a:avLst/>
            </a:prstTxWarp>
            <a:spAutoFit/>
          </a:bodyPr>
          <a:lstStyle/>
          <a:p>
            <a:pPr fontAlgn="base">
              <a:buClr>
                <a:schemeClr val="tx2"/>
              </a:buClr>
            </a:pPr>
            <a:r>
              <a:rPr lang="en-IN" dirty="0">
                <a:latin typeface="+mj-lt"/>
              </a:rPr>
              <a:t>3</a:t>
            </a:r>
            <a:r>
              <a:rPr lang="en-IN" dirty="0" smtClean="0">
                <a:latin typeface="+mj-lt"/>
              </a:rPr>
              <a:t>0</a:t>
            </a:r>
            <a:endParaRPr lang="en-IN" dirty="0" smtClean="0">
              <a:latin typeface="+mj-lt"/>
            </a:endParaRPr>
          </a:p>
        </p:txBody>
      </p:sp>
    </p:spTree>
    <p:extLst>
      <p:ext uri="{BB962C8B-B14F-4D97-AF65-F5344CB8AC3E}">
        <p14:creationId xmlns:p14="http://schemas.microsoft.com/office/powerpoint/2010/main" val="2474760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3602" t="43750" r="27745" b="32292"/>
          <a:stretch/>
        </p:blipFill>
        <p:spPr>
          <a:xfrm>
            <a:off x="152400" y="526473"/>
            <a:ext cx="5486400" cy="1911927"/>
          </a:xfrm>
          <a:prstGeom prst="rect">
            <a:avLst/>
          </a:prstGeom>
        </p:spPr>
      </p:pic>
      <p:pic>
        <p:nvPicPr>
          <p:cNvPr id="3" name="Picture 2"/>
          <p:cNvPicPr>
            <a:picLocks noChangeAspect="1"/>
          </p:cNvPicPr>
          <p:nvPr/>
        </p:nvPicPr>
        <p:blipFill rotWithShape="1">
          <a:blip r:embed="rId3"/>
          <a:srcRect l="14276" t="31250" r="47657" b="11459"/>
          <a:stretch/>
        </p:blipFill>
        <p:spPr>
          <a:xfrm>
            <a:off x="3352800" y="2362200"/>
            <a:ext cx="4953000" cy="4191000"/>
          </a:xfrm>
          <a:prstGeom prst="rect">
            <a:avLst/>
          </a:prstGeom>
        </p:spPr>
      </p:pic>
      <p:sp>
        <p:nvSpPr>
          <p:cNvPr id="4" name="TextBox 3"/>
          <p:cNvSpPr txBox="1"/>
          <p:nvPr/>
        </p:nvSpPr>
        <p:spPr>
          <a:xfrm>
            <a:off x="457200" y="76200"/>
            <a:ext cx="1282402" cy="307777"/>
          </a:xfrm>
          <a:prstGeom prst="rect">
            <a:avLst/>
          </a:prstGeom>
          <a:noFill/>
          <a:ln w="9525">
            <a:noFill/>
            <a:miter lim="800000"/>
            <a:headEnd/>
            <a:tailEnd/>
          </a:ln>
        </p:spPr>
        <p:txBody>
          <a:bodyPr vert="horz" wrap="none" lIns="0" tIns="0" rIns="0" bIns="0" numCol="1" rtlCol="0" anchor="t" anchorCtr="0" compatLnSpc="1">
            <a:prstTxWarp prst="textNoShape">
              <a:avLst/>
            </a:prstTxWarp>
            <a:spAutoFit/>
          </a:bodyPr>
          <a:lstStyle/>
          <a:p>
            <a:pPr fontAlgn="base">
              <a:buClr>
                <a:schemeClr val="tx2"/>
              </a:buClr>
            </a:pPr>
            <a:r>
              <a:rPr lang="en-IN" sz="2000" b="1" dirty="0">
                <a:latin typeface="+mj-lt"/>
              </a:rPr>
              <a:t>2</a:t>
            </a:r>
            <a:r>
              <a:rPr lang="en-IN" sz="2000" b="1" dirty="0" smtClean="0">
                <a:latin typeface="+mj-lt"/>
              </a:rPr>
              <a:t>. Capable</a:t>
            </a:r>
          </a:p>
        </p:txBody>
      </p:sp>
    </p:spTree>
    <p:extLst>
      <p:ext uri="{BB962C8B-B14F-4D97-AF65-F5344CB8AC3E}">
        <p14:creationId xmlns:p14="http://schemas.microsoft.com/office/powerpoint/2010/main" val="27406677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8419" t="18750" r="24817" b="14584"/>
          <a:stretch/>
        </p:blipFill>
        <p:spPr>
          <a:xfrm>
            <a:off x="228600" y="609600"/>
            <a:ext cx="8822532" cy="4953000"/>
          </a:xfrm>
          <a:prstGeom prst="rect">
            <a:avLst/>
          </a:prstGeom>
        </p:spPr>
      </p:pic>
      <p:sp>
        <p:nvSpPr>
          <p:cNvPr id="5" name="TextBox 4"/>
          <p:cNvSpPr txBox="1"/>
          <p:nvPr/>
        </p:nvSpPr>
        <p:spPr>
          <a:xfrm>
            <a:off x="457200" y="73223"/>
            <a:ext cx="1282402" cy="307777"/>
          </a:xfrm>
          <a:prstGeom prst="rect">
            <a:avLst/>
          </a:prstGeom>
          <a:noFill/>
          <a:ln w="9525">
            <a:noFill/>
            <a:miter lim="800000"/>
            <a:headEnd/>
            <a:tailEnd/>
          </a:ln>
        </p:spPr>
        <p:txBody>
          <a:bodyPr vert="horz" wrap="none" lIns="0" tIns="0" rIns="0" bIns="0" numCol="1" rtlCol="0" anchor="t" anchorCtr="0" compatLnSpc="1">
            <a:prstTxWarp prst="textNoShape">
              <a:avLst/>
            </a:prstTxWarp>
            <a:spAutoFit/>
          </a:bodyPr>
          <a:lstStyle/>
          <a:p>
            <a:pPr fontAlgn="base">
              <a:buClr>
                <a:schemeClr val="tx2"/>
              </a:buClr>
            </a:pPr>
            <a:r>
              <a:rPr lang="en-IN" sz="2000" b="1" dirty="0">
                <a:latin typeface="+mj-lt"/>
              </a:rPr>
              <a:t>2</a:t>
            </a:r>
            <a:r>
              <a:rPr lang="en-IN" sz="2000" b="1" dirty="0" smtClean="0">
                <a:latin typeface="+mj-lt"/>
              </a:rPr>
              <a:t>. Capable</a:t>
            </a:r>
          </a:p>
        </p:txBody>
      </p:sp>
    </p:spTree>
    <p:extLst>
      <p:ext uri="{BB962C8B-B14F-4D97-AF65-F5344CB8AC3E}">
        <p14:creationId xmlns:p14="http://schemas.microsoft.com/office/powerpoint/2010/main" val="6800786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2519" t="15626" r="68155" b="45832"/>
          <a:stretch/>
        </p:blipFill>
        <p:spPr>
          <a:xfrm>
            <a:off x="742690" y="533400"/>
            <a:ext cx="3219710" cy="3609975"/>
          </a:xfrm>
          <a:prstGeom prst="rect">
            <a:avLst/>
          </a:prstGeom>
        </p:spPr>
      </p:pic>
      <p:pic>
        <p:nvPicPr>
          <p:cNvPr id="3" name="Picture 2"/>
          <p:cNvPicPr>
            <a:picLocks noChangeAspect="1"/>
          </p:cNvPicPr>
          <p:nvPr/>
        </p:nvPicPr>
        <p:blipFill rotWithShape="1">
          <a:blip r:embed="rId3"/>
          <a:srcRect l="13104" t="25000" r="68155" b="37500"/>
          <a:stretch/>
        </p:blipFill>
        <p:spPr>
          <a:xfrm>
            <a:off x="4495800" y="533400"/>
            <a:ext cx="3208867" cy="3609975"/>
          </a:xfrm>
          <a:prstGeom prst="rect">
            <a:avLst/>
          </a:prstGeom>
        </p:spPr>
      </p:pic>
      <p:pic>
        <p:nvPicPr>
          <p:cNvPr id="4" name="Picture 3"/>
          <p:cNvPicPr>
            <a:picLocks noChangeAspect="1"/>
          </p:cNvPicPr>
          <p:nvPr/>
        </p:nvPicPr>
        <p:blipFill rotWithShape="1">
          <a:blip r:embed="rId4"/>
          <a:srcRect l="31845" t="39585" r="48243" b="30207"/>
          <a:stretch/>
        </p:blipFill>
        <p:spPr>
          <a:xfrm>
            <a:off x="1143000" y="4267200"/>
            <a:ext cx="2590800" cy="2209800"/>
          </a:xfrm>
          <a:prstGeom prst="rect">
            <a:avLst/>
          </a:prstGeom>
          <a:ln>
            <a:solidFill>
              <a:schemeClr val="tx1"/>
            </a:solidFill>
          </a:ln>
        </p:spPr>
      </p:pic>
      <p:pic>
        <p:nvPicPr>
          <p:cNvPr id="5" name="Picture 4"/>
          <p:cNvPicPr>
            <a:picLocks noChangeAspect="1"/>
          </p:cNvPicPr>
          <p:nvPr/>
        </p:nvPicPr>
        <p:blipFill rotWithShape="1">
          <a:blip r:embed="rId5"/>
          <a:srcRect l="12518" t="57291" r="68155" b="19792"/>
          <a:stretch/>
        </p:blipFill>
        <p:spPr>
          <a:xfrm>
            <a:off x="4572000" y="4267200"/>
            <a:ext cx="2971800" cy="1981200"/>
          </a:xfrm>
          <a:prstGeom prst="rect">
            <a:avLst/>
          </a:prstGeom>
          <a:ln>
            <a:solidFill>
              <a:schemeClr val="tx1"/>
            </a:solidFill>
          </a:ln>
        </p:spPr>
      </p:pic>
      <p:sp>
        <p:nvSpPr>
          <p:cNvPr id="6" name="TextBox 5"/>
          <p:cNvSpPr txBox="1"/>
          <p:nvPr/>
        </p:nvSpPr>
        <p:spPr>
          <a:xfrm>
            <a:off x="457200" y="76200"/>
            <a:ext cx="1282402" cy="307777"/>
          </a:xfrm>
          <a:prstGeom prst="rect">
            <a:avLst/>
          </a:prstGeom>
          <a:noFill/>
          <a:ln w="9525">
            <a:noFill/>
            <a:miter lim="800000"/>
            <a:headEnd/>
            <a:tailEnd/>
          </a:ln>
        </p:spPr>
        <p:txBody>
          <a:bodyPr vert="horz" wrap="none" lIns="0" tIns="0" rIns="0" bIns="0" numCol="1" rtlCol="0" anchor="t" anchorCtr="0" compatLnSpc="1">
            <a:prstTxWarp prst="textNoShape">
              <a:avLst/>
            </a:prstTxWarp>
            <a:spAutoFit/>
          </a:bodyPr>
          <a:lstStyle/>
          <a:p>
            <a:pPr fontAlgn="base">
              <a:buClr>
                <a:schemeClr val="tx2"/>
              </a:buClr>
            </a:pPr>
            <a:r>
              <a:rPr lang="en-IN" sz="2000" b="1" dirty="0">
                <a:latin typeface="+mj-lt"/>
              </a:rPr>
              <a:t>2</a:t>
            </a:r>
            <a:r>
              <a:rPr lang="en-IN" sz="2000" b="1" dirty="0" smtClean="0">
                <a:latin typeface="+mj-lt"/>
              </a:rPr>
              <a:t>. Capable</a:t>
            </a:r>
          </a:p>
        </p:txBody>
      </p:sp>
    </p:spTree>
    <p:extLst>
      <p:ext uri="{BB962C8B-B14F-4D97-AF65-F5344CB8AC3E}">
        <p14:creationId xmlns:p14="http://schemas.microsoft.com/office/powerpoint/2010/main" val="23328959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A157C5A-AEAF-4029-8091-3525D3D59A6D}" type="slidenum">
              <a:rPr lang="en-US" smtClean="0"/>
              <a:pPr/>
              <a:t>14</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609600"/>
            <a:ext cx="4953000" cy="3375373"/>
          </a:xfrm>
          <a:prstGeom prst="rect">
            <a:avLst/>
          </a:prstGeom>
          <a:ln>
            <a:solidFill>
              <a:schemeClr val="tx1"/>
            </a:solidFill>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1" y="3505200"/>
            <a:ext cx="5029200" cy="2979905"/>
          </a:xfrm>
          <a:prstGeom prst="rect">
            <a:avLst/>
          </a:prstGeom>
        </p:spPr>
      </p:pic>
      <p:sp>
        <p:nvSpPr>
          <p:cNvPr id="5" name="TextBox 4"/>
          <p:cNvSpPr txBox="1"/>
          <p:nvPr/>
        </p:nvSpPr>
        <p:spPr>
          <a:xfrm>
            <a:off x="457200" y="87868"/>
            <a:ext cx="1282402" cy="307777"/>
          </a:xfrm>
          <a:prstGeom prst="rect">
            <a:avLst/>
          </a:prstGeom>
          <a:noFill/>
          <a:ln w="9525">
            <a:noFill/>
            <a:miter lim="800000"/>
            <a:headEnd/>
            <a:tailEnd/>
          </a:ln>
        </p:spPr>
        <p:txBody>
          <a:bodyPr vert="horz" wrap="none" lIns="0" tIns="0" rIns="0" bIns="0" numCol="1" rtlCol="0" anchor="t" anchorCtr="0" compatLnSpc="1">
            <a:prstTxWarp prst="textNoShape">
              <a:avLst/>
            </a:prstTxWarp>
            <a:spAutoFit/>
          </a:bodyPr>
          <a:lstStyle/>
          <a:p>
            <a:pPr fontAlgn="base">
              <a:buClr>
                <a:schemeClr val="tx2"/>
              </a:buClr>
            </a:pPr>
            <a:r>
              <a:rPr lang="en-IN" sz="2000" b="1" dirty="0">
                <a:latin typeface="+mj-lt"/>
              </a:rPr>
              <a:t>2</a:t>
            </a:r>
            <a:r>
              <a:rPr lang="en-IN" sz="2000" b="1" dirty="0" smtClean="0">
                <a:latin typeface="+mj-lt"/>
              </a:rPr>
              <a:t>. Capable</a:t>
            </a:r>
          </a:p>
        </p:txBody>
      </p:sp>
    </p:spTree>
    <p:extLst>
      <p:ext uri="{BB962C8B-B14F-4D97-AF65-F5344CB8AC3E}">
        <p14:creationId xmlns:p14="http://schemas.microsoft.com/office/powerpoint/2010/main" val="30226472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A157C5A-AEAF-4029-8091-3525D3D59A6D}" type="slidenum">
              <a:rPr lang="en-US" smtClean="0"/>
              <a:pPr/>
              <a:t>15</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602673"/>
            <a:ext cx="8077200" cy="5874327"/>
          </a:xfrm>
          <a:prstGeom prst="rect">
            <a:avLst/>
          </a:prstGeom>
        </p:spPr>
      </p:pic>
      <p:sp>
        <p:nvSpPr>
          <p:cNvPr id="4" name="TextBox 3"/>
          <p:cNvSpPr txBox="1"/>
          <p:nvPr/>
        </p:nvSpPr>
        <p:spPr>
          <a:xfrm>
            <a:off x="457200" y="87868"/>
            <a:ext cx="1282402" cy="307777"/>
          </a:xfrm>
          <a:prstGeom prst="rect">
            <a:avLst/>
          </a:prstGeom>
          <a:noFill/>
          <a:ln w="9525">
            <a:noFill/>
            <a:miter lim="800000"/>
            <a:headEnd/>
            <a:tailEnd/>
          </a:ln>
        </p:spPr>
        <p:txBody>
          <a:bodyPr vert="horz" wrap="none" lIns="0" tIns="0" rIns="0" bIns="0" numCol="1" rtlCol="0" anchor="t" anchorCtr="0" compatLnSpc="1">
            <a:prstTxWarp prst="textNoShape">
              <a:avLst/>
            </a:prstTxWarp>
            <a:spAutoFit/>
          </a:bodyPr>
          <a:lstStyle/>
          <a:p>
            <a:pPr fontAlgn="base">
              <a:buClr>
                <a:schemeClr val="tx2"/>
              </a:buClr>
            </a:pPr>
            <a:r>
              <a:rPr lang="en-IN" sz="2000" b="1" dirty="0">
                <a:latin typeface="+mj-lt"/>
              </a:rPr>
              <a:t>2</a:t>
            </a:r>
            <a:r>
              <a:rPr lang="en-IN" sz="2000" b="1" dirty="0" smtClean="0">
                <a:latin typeface="+mj-lt"/>
              </a:rPr>
              <a:t>. Capable</a:t>
            </a:r>
          </a:p>
        </p:txBody>
      </p:sp>
    </p:spTree>
    <p:extLst>
      <p:ext uri="{BB962C8B-B14F-4D97-AF65-F5344CB8AC3E}">
        <p14:creationId xmlns:p14="http://schemas.microsoft.com/office/powerpoint/2010/main" val="21356532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A157C5A-AEAF-4029-8091-3525D3D59A6D}" type="slidenum">
              <a:rPr lang="en-US" smtClean="0"/>
              <a:pPr/>
              <a:t>16</a:t>
            </a:fld>
            <a:endParaRPr lang="en-US" dirty="0"/>
          </a:p>
        </p:txBody>
      </p:sp>
      <p:pic>
        <p:nvPicPr>
          <p:cNvPr id="3" name="Picture 2"/>
          <p:cNvPicPr>
            <a:picLocks noChangeAspect="1"/>
          </p:cNvPicPr>
          <p:nvPr/>
        </p:nvPicPr>
        <p:blipFill rotWithShape="1">
          <a:blip r:embed="rId2"/>
          <a:srcRect l="16032" t="14582" r="28917" b="11460"/>
          <a:stretch/>
        </p:blipFill>
        <p:spPr>
          <a:xfrm>
            <a:off x="609600" y="685799"/>
            <a:ext cx="7696200" cy="5813087"/>
          </a:xfrm>
          <a:prstGeom prst="rect">
            <a:avLst/>
          </a:prstGeom>
        </p:spPr>
      </p:pic>
      <p:sp>
        <p:nvSpPr>
          <p:cNvPr id="4" name="TextBox 3"/>
          <p:cNvSpPr txBox="1"/>
          <p:nvPr/>
        </p:nvSpPr>
        <p:spPr>
          <a:xfrm>
            <a:off x="457200" y="76200"/>
            <a:ext cx="1380443" cy="307777"/>
          </a:xfrm>
          <a:prstGeom prst="rect">
            <a:avLst/>
          </a:prstGeom>
          <a:noFill/>
          <a:ln w="9525">
            <a:noFill/>
            <a:miter lim="800000"/>
            <a:headEnd/>
            <a:tailEnd/>
          </a:ln>
        </p:spPr>
        <p:txBody>
          <a:bodyPr vert="horz" wrap="none" lIns="0" tIns="0" rIns="0" bIns="0" numCol="1" rtlCol="0" anchor="t" anchorCtr="0" compatLnSpc="1">
            <a:prstTxWarp prst="textNoShape">
              <a:avLst/>
            </a:prstTxWarp>
            <a:spAutoFit/>
          </a:bodyPr>
          <a:lstStyle/>
          <a:p>
            <a:pPr fontAlgn="base">
              <a:buClr>
                <a:schemeClr val="tx2"/>
              </a:buClr>
            </a:pPr>
            <a:r>
              <a:rPr lang="en-IN" sz="2000" b="1" dirty="0" smtClean="0">
                <a:latin typeface="+mj-lt"/>
              </a:rPr>
              <a:t>Variation ? </a:t>
            </a:r>
          </a:p>
        </p:txBody>
      </p:sp>
    </p:spTree>
    <p:extLst>
      <p:ext uri="{BB962C8B-B14F-4D97-AF65-F5344CB8AC3E}">
        <p14:creationId xmlns:p14="http://schemas.microsoft.com/office/powerpoint/2010/main" val="35761065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A157C5A-AEAF-4029-8091-3525D3D59A6D}" type="slidenum">
              <a:rPr lang="en-US" smtClean="0"/>
              <a:pPr/>
              <a:t>17</a:t>
            </a:fld>
            <a:endParaRPr lang="en-US" dirty="0"/>
          </a:p>
        </p:txBody>
      </p:sp>
      <p:sp>
        <p:nvSpPr>
          <p:cNvPr id="4" name="Rounded Rectangle 3"/>
          <p:cNvSpPr/>
          <p:nvPr/>
        </p:nvSpPr>
        <p:spPr>
          <a:xfrm>
            <a:off x="1371600" y="1219200"/>
            <a:ext cx="3048000" cy="1981200"/>
          </a:xfrm>
          <a:prstGeom prst="roundRect">
            <a:avLst/>
          </a:prstGeom>
          <a:solidFill>
            <a:srgbClr val="FF0000"/>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IN" dirty="0" smtClean="0"/>
              <a:t>Critical + Non Capable</a:t>
            </a:r>
            <a:endParaRPr lang="en-IN" dirty="0"/>
          </a:p>
        </p:txBody>
      </p:sp>
      <p:sp>
        <p:nvSpPr>
          <p:cNvPr id="5" name="Rounded Rectangle 4"/>
          <p:cNvSpPr/>
          <p:nvPr/>
        </p:nvSpPr>
        <p:spPr>
          <a:xfrm>
            <a:off x="1371600" y="3581400"/>
            <a:ext cx="3048000" cy="1981200"/>
          </a:xfrm>
          <a:prstGeom prst="roundRect">
            <a:avLst/>
          </a:prstGeom>
          <a:solidFill>
            <a:srgbClr val="FFFF00"/>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IN" dirty="0" smtClean="0">
                <a:solidFill>
                  <a:schemeClr val="tx1"/>
                </a:solidFill>
              </a:rPr>
              <a:t>Non Critical + Non Capable</a:t>
            </a:r>
            <a:endParaRPr lang="en-IN" dirty="0">
              <a:solidFill>
                <a:schemeClr val="tx1"/>
              </a:solidFill>
            </a:endParaRPr>
          </a:p>
        </p:txBody>
      </p:sp>
      <p:sp>
        <p:nvSpPr>
          <p:cNvPr id="6" name="Rounded Rectangle 5"/>
          <p:cNvSpPr/>
          <p:nvPr/>
        </p:nvSpPr>
        <p:spPr>
          <a:xfrm>
            <a:off x="4953000" y="1219200"/>
            <a:ext cx="3048000" cy="1981200"/>
          </a:xfrm>
          <a:prstGeom prst="roundRect">
            <a:avLst/>
          </a:prstGeom>
          <a:solidFill>
            <a:srgbClr val="92D050"/>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IN" dirty="0" smtClean="0"/>
              <a:t>Critical + Capable</a:t>
            </a:r>
            <a:endParaRPr lang="en-IN" dirty="0"/>
          </a:p>
        </p:txBody>
      </p:sp>
      <p:sp>
        <p:nvSpPr>
          <p:cNvPr id="7" name="Up Arrow 6"/>
          <p:cNvSpPr/>
          <p:nvPr/>
        </p:nvSpPr>
        <p:spPr>
          <a:xfrm>
            <a:off x="381000" y="762000"/>
            <a:ext cx="609600" cy="5257800"/>
          </a:xfrm>
          <a:prstGeom prst="upArrow">
            <a:avLst/>
          </a:prstGeom>
          <a:solidFill>
            <a:srgbClr val="92D050"/>
          </a:solidFill>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p>
        </p:txBody>
      </p:sp>
      <p:sp>
        <p:nvSpPr>
          <p:cNvPr id="8" name="Right Arrow 7"/>
          <p:cNvSpPr/>
          <p:nvPr/>
        </p:nvSpPr>
        <p:spPr>
          <a:xfrm>
            <a:off x="533400" y="5562600"/>
            <a:ext cx="8077200" cy="609600"/>
          </a:xfrm>
          <a:prstGeom prst="rightArrow">
            <a:avLst/>
          </a:prstGeom>
          <a:solidFill>
            <a:srgbClr val="92D050"/>
          </a:solidFill>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9" name="Rounded Rectangle 8"/>
          <p:cNvSpPr/>
          <p:nvPr/>
        </p:nvSpPr>
        <p:spPr>
          <a:xfrm>
            <a:off x="4953000" y="3581400"/>
            <a:ext cx="3048000" cy="1981200"/>
          </a:xfrm>
          <a:prstGeom prst="roundRect">
            <a:avLst/>
          </a:prstGeom>
          <a:solidFill>
            <a:srgbClr val="00B050"/>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IN" dirty="0" smtClean="0"/>
              <a:t>Non Critical + Capable</a:t>
            </a:r>
            <a:endParaRPr lang="en-IN" dirty="0"/>
          </a:p>
        </p:txBody>
      </p:sp>
      <p:sp>
        <p:nvSpPr>
          <p:cNvPr id="10" name="TextBox 9"/>
          <p:cNvSpPr txBox="1"/>
          <p:nvPr/>
        </p:nvSpPr>
        <p:spPr>
          <a:xfrm>
            <a:off x="3698133" y="6096000"/>
            <a:ext cx="1197444" cy="369332"/>
          </a:xfrm>
          <a:prstGeom prst="rect">
            <a:avLst/>
          </a:prstGeom>
          <a:noFill/>
          <a:ln w="9525">
            <a:noFill/>
            <a:miter lim="800000"/>
            <a:headEnd/>
            <a:tailEnd/>
          </a:ln>
        </p:spPr>
        <p:txBody>
          <a:bodyPr vert="horz" wrap="none" lIns="0" tIns="0" rIns="0" bIns="0" numCol="1" rtlCol="0" anchor="t" anchorCtr="0" compatLnSpc="1">
            <a:prstTxWarp prst="textNoShape">
              <a:avLst/>
            </a:prstTxWarp>
            <a:spAutoFit/>
          </a:bodyPr>
          <a:lstStyle/>
          <a:p>
            <a:pPr fontAlgn="base">
              <a:buClr>
                <a:schemeClr val="tx2"/>
              </a:buClr>
            </a:pPr>
            <a:r>
              <a:rPr lang="en-IN" sz="2400" b="1" dirty="0" smtClean="0">
                <a:latin typeface="+mj-lt"/>
              </a:rPr>
              <a:t>Capable</a:t>
            </a:r>
          </a:p>
        </p:txBody>
      </p:sp>
      <p:sp>
        <p:nvSpPr>
          <p:cNvPr id="11" name="TextBox 10"/>
          <p:cNvSpPr txBox="1"/>
          <p:nvPr/>
        </p:nvSpPr>
        <p:spPr>
          <a:xfrm rot="16200000">
            <a:off x="-218466" y="3336668"/>
            <a:ext cx="1043555" cy="369332"/>
          </a:xfrm>
          <a:prstGeom prst="rect">
            <a:avLst/>
          </a:prstGeom>
          <a:noFill/>
          <a:ln w="9525">
            <a:noFill/>
            <a:miter lim="800000"/>
            <a:headEnd/>
            <a:tailEnd/>
          </a:ln>
        </p:spPr>
        <p:txBody>
          <a:bodyPr vert="horz" wrap="none" lIns="0" tIns="0" rIns="0" bIns="0" numCol="1" rtlCol="0" anchor="t" anchorCtr="0" compatLnSpc="1">
            <a:prstTxWarp prst="textNoShape">
              <a:avLst/>
            </a:prstTxWarp>
            <a:spAutoFit/>
          </a:bodyPr>
          <a:lstStyle/>
          <a:p>
            <a:pPr fontAlgn="base">
              <a:buClr>
                <a:schemeClr val="tx2"/>
              </a:buClr>
            </a:pPr>
            <a:r>
              <a:rPr lang="en-IN" sz="2400" b="1" dirty="0" smtClean="0">
                <a:latin typeface="+mj-lt"/>
              </a:rPr>
              <a:t>Critical</a:t>
            </a:r>
          </a:p>
        </p:txBody>
      </p:sp>
      <p:sp>
        <p:nvSpPr>
          <p:cNvPr id="12" name="TextBox 11"/>
          <p:cNvSpPr txBox="1"/>
          <p:nvPr/>
        </p:nvSpPr>
        <p:spPr>
          <a:xfrm>
            <a:off x="457200" y="134779"/>
            <a:ext cx="2146421" cy="246221"/>
          </a:xfrm>
          <a:prstGeom prst="rect">
            <a:avLst/>
          </a:prstGeom>
          <a:noFill/>
          <a:ln w="9525">
            <a:noFill/>
            <a:miter lim="800000"/>
            <a:headEnd/>
            <a:tailEnd/>
          </a:ln>
        </p:spPr>
        <p:txBody>
          <a:bodyPr vert="horz" wrap="none" lIns="0" tIns="0" rIns="0" bIns="0" numCol="1" rtlCol="0" anchor="t" anchorCtr="0" compatLnSpc="1">
            <a:prstTxWarp prst="textNoShape">
              <a:avLst/>
            </a:prstTxWarp>
            <a:spAutoFit/>
          </a:bodyPr>
          <a:lstStyle/>
          <a:p>
            <a:pPr fontAlgn="base">
              <a:buClr>
                <a:schemeClr val="tx2"/>
              </a:buClr>
            </a:pPr>
            <a:r>
              <a:rPr lang="en-IN" sz="1600" b="1" dirty="0" smtClean="0">
                <a:latin typeface="+mj-lt"/>
              </a:rPr>
              <a:t>3. Critical V/s Capable</a:t>
            </a:r>
          </a:p>
        </p:txBody>
      </p:sp>
      <p:cxnSp>
        <p:nvCxnSpPr>
          <p:cNvPr id="14" name="Straight Connector 13"/>
          <p:cNvCxnSpPr/>
          <p:nvPr/>
        </p:nvCxnSpPr>
        <p:spPr>
          <a:xfrm>
            <a:off x="4648200" y="914400"/>
            <a:ext cx="0" cy="4800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14400" y="3352800"/>
            <a:ext cx="7620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1065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900" decel="100000" fill="hold"/>
                                        <p:tgtEl>
                                          <p:spTgt spid="14"/>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ppt_x"/>
                                          </p:val>
                                        </p:tav>
                                        <p:tav tm="100000">
                                          <p:val>
                                            <p:strVal val="#ppt_x"/>
                                          </p:val>
                                        </p:tav>
                                      </p:tavLst>
                                    </p:anim>
                                    <p:anim calcmode="lin" valueType="num">
                                      <p:cBhvr additive="base">
                                        <p:cTn id="3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additive="base">
                                        <p:cTn id="40" dur="500" fill="hold"/>
                                        <p:tgtEl>
                                          <p:spTgt spid="4"/>
                                        </p:tgtEl>
                                        <p:attrNameLst>
                                          <p:attrName>ppt_x</p:attrName>
                                        </p:attrNameLst>
                                      </p:cBhvr>
                                      <p:tavLst>
                                        <p:tav tm="0">
                                          <p:val>
                                            <p:strVal val="#ppt_x"/>
                                          </p:val>
                                        </p:tav>
                                        <p:tav tm="100000">
                                          <p:val>
                                            <p:strVal val="#ppt_x"/>
                                          </p:val>
                                        </p:tav>
                                      </p:tavLst>
                                    </p:anim>
                                    <p:anim calcmode="lin" valueType="num">
                                      <p:cBhvr additive="base">
                                        <p:cTn id="4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A157C5A-AEAF-4029-8091-3525D3D59A6D}" type="slidenum">
              <a:rPr lang="en-US" smtClean="0"/>
              <a:pPr/>
              <a:t>18</a:t>
            </a:fld>
            <a:endParaRPr lang="en-US" dirty="0"/>
          </a:p>
        </p:txBody>
      </p:sp>
      <p:pic>
        <p:nvPicPr>
          <p:cNvPr id="3" name="Picture 2"/>
          <p:cNvPicPr>
            <a:picLocks noChangeAspect="1"/>
          </p:cNvPicPr>
          <p:nvPr/>
        </p:nvPicPr>
        <p:blipFill rotWithShape="1">
          <a:blip r:embed="rId2"/>
          <a:srcRect l="14276" t="15625" r="30088" b="11459"/>
          <a:stretch/>
        </p:blipFill>
        <p:spPr>
          <a:xfrm>
            <a:off x="304800" y="533400"/>
            <a:ext cx="8153400" cy="6007768"/>
          </a:xfrm>
          <a:prstGeom prst="rect">
            <a:avLst/>
          </a:prstGeom>
        </p:spPr>
      </p:pic>
      <p:sp>
        <p:nvSpPr>
          <p:cNvPr id="5" name="TextBox 4"/>
          <p:cNvSpPr txBox="1"/>
          <p:nvPr/>
        </p:nvSpPr>
        <p:spPr>
          <a:xfrm>
            <a:off x="457200" y="87868"/>
            <a:ext cx="2050241" cy="307777"/>
          </a:xfrm>
          <a:prstGeom prst="rect">
            <a:avLst/>
          </a:prstGeom>
          <a:noFill/>
          <a:ln w="9525">
            <a:noFill/>
            <a:miter lim="800000"/>
            <a:headEnd/>
            <a:tailEnd/>
          </a:ln>
        </p:spPr>
        <p:txBody>
          <a:bodyPr vert="horz" wrap="none" lIns="0" tIns="0" rIns="0" bIns="0" numCol="1" rtlCol="0" anchor="t" anchorCtr="0" compatLnSpc="1">
            <a:prstTxWarp prst="textNoShape">
              <a:avLst/>
            </a:prstTxWarp>
            <a:spAutoFit/>
          </a:bodyPr>
          <a:lstStyle/>
          <a:p>
            <a:pPr fontAlgn="base">
              <a:buClr>
                <a:schemeClr val="tx2"/>
              </a:buClr>
            </a:pPr>
            <a:r>
              <a:rPr lang="en-IN" sz="2000" b="1" dirty="0" smtClean="0">
                <a:latin typeface="+mj-lt"/>
              </a:rPr>
              <a:t>4. Inspection </a:t>
            </a:r>
            <a:r>
              <a:rPr lang="en-IN" sz="2000" b="1" dirty="0" err="1" smtClean="0">
                <a:latin typeface="+mj-lt"/>
              </a:rPr>
              <a:t>Std</a:t>
            </a:r>
            <a:endParaRPr lang="en-IN" sz="2000" b="1" dirty="0" smtClean="0">
              <a:latin typeface="+mj-lt"/>
            </a:endParaRPr>
          </a:p>
        </p:txBody>
      </p:sp>
    </p:spTree>
    <p:extLst>
      <p:ext uri="{BB962C8B-B14F-4D97-AF65-F5344CB8AC3E}">
        <p14:creationId xmlns:p14="http://schemas.microsoft.com/office/powerpoint/2010/main" val="31470286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A157C5A-AEAF-4029-8091-3525D3D59A6D}" type="slidenum">
              <a:rPr lang="en-US" smtClean="0"/>
              <a:pPr/>
              <a:t>19</a:t>
            </a:fld>
            <a:endParaRPr lang="en-US" dirty="0"/>
          </a:p>
        </p:txBody>
      </p:sp>
      <p:pic>
        <p:nvPicPr>
          <p:cNvPr id="3" name="Picture 2"/>
          <p:cNvPicPr>
            <a:picLocks noChangeAspect="1"/>
          </p:cNvPicPr>
          <p:nvPr/>
        </p:nvPicPr>
        <p:blipFill rotWithShape="1">
          <a:blip r:embed="rId2"/>
          <a:srcRect l="15447" t="14582" r="28917" b="11460"/>
          <a:stretch/>
        </p:blipFill>
        <p:spPr>
          <a:xfrm>
            <a:off x="228600" y="533399"/>
            <a:ext cx="7924800" cy="5922745"/>
          </a:xfrm>
          <a:prstGeom prst="rect">
            <a:avLst/>
          </a:prstGeom>
        </p:spPr>
      </p:pic>
      <p:sp>
        <p:nvSpPr>
          <p:cNvPr id="4" name="TextBox 3"/>
          <p:cNvSpPr txBox="1"/>
          <p:nvPr/>
        </p:nvSpPr>
        <p:spPr>
          <a:xfrm>
            <a:off x="457200" y="87868"/>
            <a:ext cx="2050241" cy="307777"/>
          </a:xfrm>
          <a:prstGeom prst="rect">
            <a:avLst/>
          </a:prstGeom>
          <a:noFill/>
          <a:ln w="9525">
            <a:noFill/>
            <a:miter lim="800000"/>
            <a:headEnd/>
            <a:tailEnd/>
          </a:ln>
        </p:spPr>
        <p:txBody>
          <a:bodyPr vert="horz" wrap="none" lIns="0" tIns="0" rIns="0" bIns="0" numCol="1" rtlCol="0" anchor="t" anchorCtr="0" compatLnSpc="1">
            <a:prstTxWarp prst="textNoShape">
              <a:avLst/>
            </a:prstTxWarp>
            <a:spAutoFit/>
          </a:bodyPr>
          <a:lstStyle/>
          <a:p>
            <a:pPr fontAlgn="base">
              <a:buClr>
                <a:schemeClr val="tx2"/>
              </a:buClr>
            </a:pPr>
            <a:r>
              <a:rPr lang="en-IN" sz="2000" b="1" dirty="0" smtClean="0">
                <a:latin typeface="+mj-lt"/>
              </a:rPr>
              <a:t>4. Inspection </a:t>
            </a:r>
            <a:r>
              <a:rPr lang="en-IN" sz="2000" b="1" dirty="0" err="1" smtClean="0">
                <a:latin typeface="+mj-lt"/>
              </a:rPr>
              <a:t>Std</a:t>
            </a:r>
            <a:endParaRPr lang="en-IN" sz="2000" b="1" dirty="0" smtClean="0">
              <a:latin typeface="+mj-lt"/>
            </a:endParaRPr>
          </a:p>
        </p:txBody>
      </p:sp>
    </p:spTree>
    <p:extLst>
      <p:ext uri="{BB962C8B-B14F-4D97-AF65-F5344CB8AC3E}">
        <p14:creationId xmlns:p14="http://schemas.microsoft.com/office/powerpoint/2010/main" val="23795099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0"/>
            <a:ext cx="1327671" cy="461665"/>
          </a:xfrm>
          <a:prstGeom prst="rect">
            <a:avLst/>
          </a:prstGeom>
          <a:noFill/>
        </p:spPr>
        <p:txBody>
          <a:bodyPr wrap="none" rtlCol="0">
            <a:spAutoFit/>
          </a:bodyPr>
          <a:lstStyle/>
          <a:p>
            <a:r>
              <a:rPr lang="en-IN" sz="2400" b="1" dirty="0" smtClean="0"/>
              <a:t>Contents</a:t>
            </a:r>
            <a:endParaRPr lang="en-IN" sz="2000" b="1" dirty="0"/>
          </a:p>
        </p:txBody>
      </p:sp>
      <p:sp>
        <p:nvSpPr>
          <p:cNvPr id="3" name="TextBox 2"/>
          <p:cNvSpPr txBox="1"/>
          <p:nvPr/>
        </p:nvSpPr>
        <p:spPr>
          <a:xfrm>
            <a:off x="268416" y="914400"/>
            <a:ext cx="3236784" cy="3046988"/>
          </a:xfrm>
          <a:prstGeom prst="rect">
            <a:avLst/>
          </a:prstGeom>
          <a:noFill/>
        </p:spPr>
        <p:txBody>
          <a:bodyPr wrap="none" rtlCol="0">
            <a:spAutoFit/>
          </a:bodyPr>
          <a:lstStyle/>
          <a:p>
            <a:r>
              <a:rPr lang="en-IN" sz="2400" dirty="0" smtClean="0"/>
              <a:t> </a:t>
            </a:r>
            <a:endParaRPr lang="en-IN" sz="2400" dirty="0"/>
          </a:p>
          <a:p>
            <a:pPr marL="342900" indent="-342900">
              <a:buAutoNum type="arabicPeriod"/>
            </a:pPr>
            <a:r>
              <a:rPr lang="en-IN" sz="2400" dirty="0" smtClean="0"/>
              <a:t>What is Critical ?</a:t>
            </a:r>
          </a:p>
          <a:p>
            <a:pPr marL="342900" indent="-342900">
              <a:buAutoNum type="arabicPeriod"/>
            </a:pPr>
            <a:r>
              <a:rPr lang="en-IN" sz="2400" dirty="0" smtClean="0"/>
              <a:t>What is Capable ?</a:t>
            </a:r>
          </a:p>
          <a:p>
            <a:pPr marL="342900" indent="-342900">
              <a:buAutoNum type="arabicPeriod"/>
            </a:pPr>
            <a:r>
              <a:rPr lang="en-IN" sz="2400" dirty="0" smtClean="0"/>
              <a:t>Critical V/s Capable</a:t>
            </a:r>
          </a:p>
          <a:p>
            <a:pPr marL="342900" indent="-342900">
              <a:buAutoNum type="arabicPeriod"/>
            </a:pPr>
            <a:r>
              <a:rPr lang="en-IN" sz="2400" dirty="0" smtClean="0"/>
              <a:t>Inspection Std.</a:t>
            </a:r>
          </a:p>
          <a:p>
            <a:pPr marL="342900" indent="-342900">
              <a:buAutoNum type="arabicPeriod"/>
            </a:pPr>
            <a:r>
              <a:rPr lang="en-IN" sz="2400" dirty="0" smtClean="0"/>
              <a:t>Q Gate Concept</a:t>
            </a:r>
            <a:endParaRPr lang="en-IN" sz="2400" dirty="0"/>
          </a:p>
          <a:p>
            <a:pPr marL="342900" indent="-342900">
              <a:buAutoNum type="arabicPeriod"/>
            </a:pPr>
            <a:r>
              <a:rPr lang="en-IN" sz="2400" dirty="0" smtClean="0"/>
              <a:t>Q &amp; A Session</a:t>
            </a:r>
          </a:p>
          <a:p>
            <a:pPr marL="342900" indent="-342900">
              <a:buAutoNum type="arabicPeriod"/>
            </a:pPr>
            <a:endParaRPr lang="en-IN" sz="2400" dirty="0"/>
          </a:p>
        </p:txBody>
      </p:sp>
    </p:spTree>
    <p:extLst>
      <p:ext uri="{BB962C8B-B14F-4D97-AF65-F5344CB8AC3E}">
        <p14:creationId xmlns:p14="http://schemas.microsoft.com/office/powerpoint/2010/main" val="22807772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A157C5A-AEAF-4029-8091-3525D3D59A6D}" type="slidenum">
              <a:rPr lang="en-US" smtClean="0"/>
              <a:pPr/>
              <a:t>20</a:t>
            </a:fld>
            <a:endParaRPr lang="en-US" dirty="0"/>
          </a:p>
        </p:txBody>
      </p:sp>
      <p:pic>
        <p:nvPicPr>
          <p:cNvPr id="3" name="Picture 2"/>
          <p:cNvPicPr>
            <a:picLocks noChangeAspect="1"/>
          </p:cNvPicPr>
          <p:nvPr/>
        </p:nvPicPr>
        <p:blipFill rotWithShape="1">
          <a:blip r:embed="rId2"/>
          <a:srcRect l="14861" t="14582" r="29502" b="11460"/>
          <a:stretch/>
        </p:blipFill>
        <p:spPr>
          <a:xfrm>
            <a:off x="457200" y="533399"/>
            <a:ext cx="8001000" cy="5979695"/>
          </a:xfrm>
          <a:prstGeom prst="rect">
            <a:avLst/>
          </a:prstGeom>
        </p:spPr>
      </p:pic>
      <p:sp>
        <p:nvSpPr>
          <p:cNvPr id="4" name="TextBox 3"/>
          <p:cNvSpPr txBox="1"/>
          <p:nvPr/>
        </p:nvSpPr>
        <p:spPr>
          <a:xfrm>
            <a:off x="457200" y="87868"/>
            <a:ext cx="2050241" cy="307777"/>
          </a:xfrm>
          <a:prstGeom prst="rect">
            <a:avLst/>
          </a:prstGeom>
          <a:noFill/>
          <a:ln w="9525">
            <a:noFill/>
            <a:miter lim="800000"/>
            <a:headEnd/>
            <a:tailEnd/>
          </a:ln>
        </p:spPr>
        <p:txBody>
          <a:bodyPr vert="horz" wrap="none" lIns="0" tIns="0" rIns="0" bIns="0" numCol="1" rtlCol="0" anchor="t" anchorCtr="0" compatLnSpc="1">
            <a:prstTxWarp prst="textNoShape">
              <a:avLst/>
            </a:prstTxWarp>
            <a:spAutoFit/>
          </a:bodyPr>
          <a:lstStyle/>
          <a:p>
            <a:pPr fontAlgn="base">
              <a:buClr>
                <a:schemeClr val="tx2"/>
              </a:buClr>
            </a:pPr>
            <a:r>
              <a:rPr lang="en-IN" sz="2000" b="1" dirty="0" smtClean="0">
                <a:latin typeface="+mj-lt"/>
              </a:rPr>
              <a:t>4. Inspection </a:t>
            </a:r>
            <a:r>
              <a:rPr lang="en-IN" sz="2000" b="1" dirty="0" err="1" smtClean="0">
                <a:latin typeface="+mj-lt"/>
              </a:rPr>
              <a:t>Std</a:t>
            </a:r>
            <a:endParaRPr lang="en-IN" sz="2000" b="1" dirty="0" smtClean="0">
              <a:latin typeface="+mj-lt"/>
            </a:endParaRPr>
          </a:p>
        </p:txBody>
      </p:sp>
    </p:spTree>
    <p:extLst>
      <p:ext uri="{BB962C8B-B14F-4D97-AF65-F5344CB8AC3E}">
        <p14:creationId xmlns:p14="http://schemas.microsoft.com/office/powerpoint/2010/main" val="11344625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239000" y="6519553"/>
            <a:ext cx="1905000" cy="457200"/>
          </a:xfrm>
        </p:spPr>
        <p:txBody>
          <a:bodyPr/>
          <a:lstStyle/>
          <a:p>
            <a:fld id="{2A157C5A-AEAF-4029-8091-3525D3D59A6D}" type="slidenum">
              <a:rPr lang="en-US" smtClean="0"/>
              <a:pPr/>
              <a:t>21</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974273"/>
            <a:ext cx="3124200" cy="4043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282977" y="3116263"/>
            <a:ext cx="236537" cy="23495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rPr>
              <a:t>2</a:t>
            </a:r>
          </a:p>
        </p:txBody>
      </p:sp>
      <p:sp>
        <p:nvSpPr>
          <p:cNvPr id="6" name="Oval 5"/>
          <p:cNvSpPr/>
          <p:nvPr/>
        </p:nvSpPr>
        <p:spPr>
          <a:xfrm>
            <a:off x="277616" y="4771165"/>
            <a:ext cx="236537" cy="23495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rPr>
              <a:t>3</a:t>
            </a:r>
          </a:p>
        </p:txBody>
      </p:sp>
      <p:sp>
        <p:nvSpPr>
          <p:cNvPr id="7" name="Oval 6"/>
          <p:cNvSpPr/>
          <p:nvPr/>
        </p:nvSpPr>
        <p:spPr>
          <a:xfrm>
            <a:off x="7096694" y="1089819"/>
            <a:ext cx="236537" cy="23495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rPr>
              <a:t>4</a:t>
            </a:r>
          </a:p>
        </p:txBody>
      </p:sp>
      <p:sp>
        <p:nvSpPr>
          <p:cNvPr id="8" name="Oval 7"/>
          <p:cNvSpPr/>
          <p:nvPr/>
        </p:nvSpPr>
        <p:spPr>
          <a:xfrm>
            <a:off x="7214963" y="3013051"/>
            <a:ext cx="236537" cy="23495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rPr>
              <a:t>5</a:t>
            </a:r>
          </a:p>
        </p:txBody>
      </p:sp>
      <p:sp>
        <p:nvSpPr>
          <p:cNvPr id="9" name="Oval 8"/>
          <p:cNvSpPr/>
          <p:nvPr/>
        </p:nvSpPr>
        <p:spPr>
          <a:xfrm>
            <a:off x="7160230" y="4727575"/>
            <a:ext cx="236537" cy="23495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rPr>
              <a:t>6</a:t>
            </a:r>
          </a:p>
        </p:txBody>
      </p:sp>
      <p:sp>
        <p:nvSpPr>
          <p:cNvPr id="11" name="TextBox 1"/>
          <p:cNvSpPr txBox="1">
            <a:spLocks noChangeArrowheads="1"/>
          </p:cNvSpPr>
          <p:nvPr/>
        </p:nvSpPr>
        <p:spPr bwMode="auto">
          <a:xfrm>
            <a:off x="3455987" y="914400"/>
            <a:ext cx="1477963" cy="400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1000" dirty="0"/>
              <a:t>Q-Gate Identification Board</a:t>
            </a:r>
          </a:p>
        </p:txBody>
      </p:sp>
      <p:sp>
        <p:nvSpPr>
          <p:cNvPr id="12" name="TextBox 8"/>
          <p:cNvSpPr txBox="1">
            <a:spLocks noChangeArrowheads="1"/>
          </p:cNvSpPr>
          <p:nvPr/>
        </p:nvSpPr>
        <p:spPr bwMode="auto">
          <a:xfrm>
            <a:off x="1570615" y="1014413"/>
            <a:ext cx="1477963" cy="4016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1000" dirty="0"/>
              <a:t>Illumination Lux Level  Min 700</a:t>
            </a:r>
          </a:p>
        </p:txBody>
      </p:sp>
      <p:pic>
        <p:nvPicPr>
          <p:cNvPr id="21" name="Picture 5"/>
          <p:cNvPicPr>
            <a:picLocks noChangeAspect="1" noChangeArrowheads="1"/>
          </p:cNvPicPr>
          <p:nvPr/>
        </p:nvPicPr>
        <p:blipFill>
          <a:blip r:embed="rId3">
            <a:extLst>
              <a:ext uri="{28A0092B-C50C-407E-A947-70E740481C1C}">
                <a14:useLocalDpi xmlns:a14="http://schemas.microsoft.com/office/drawing/2010/main" val="0"/>
              </a:ext>
            </a:extLst>
          </a:blip>
          <a:srcRect t="26524" r="7916"/>
          <a:stretch>
            <a:fillRect/>
          </a:stretch>
        </p:blipFill>
        <p:spPr>
          <a:xfrm>
            <a:off x="3514645" y="1339851"/>
            <a:ext cx="1358900" cy="630237"/>
          </a:xfrm>
          <a:prstGeom prst="rect">
            <a:avLst/>
          </a:prstGeom>
          <a:noFill/>
          <a:ln>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22" name="Straight Arrow Connector 21"/>
          <p:cNvCxnSpPr/>
          <p:nvPr/>
        </p:nvCxnSpPr>
        <p:spPr>
          <a:xfrm>
            <a:off x="2895600" y="1416050"/>
            <a:ext cx="1312970" cy="120403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2679619" y="6017821"/>
            <a:ext cx="1477962" cy="261610"/>
          </a:xfrm>
          <a:prstGeom prst="rect">
            <a:avLst/>
          </a:prstGeom>
          <a:solidFill>
            <a:schemeClr val="accent4">
              <a:lumMod val="20000"/>
              <a:lumOff val="80000"/>
            </a:schemeClr>
          </a:solidFill>
          <a:ln>
            <a:solidFill>
              <a:schemeClr val="tx1"/>
            </a:solidFill>
          </a:ln>
        </p:spPr>
        <p:txBody>
          <a:bodyPr>
            <a:spAutoFit/>
          </a:bodyPr>
          <a:lstStyle>
            <a:defPPr>
              <a:defRPr lang="en-US"/>
            </a:defPPr>
            <a:lvl1pPr algn="ctr">
              <a:defRPr sz="1000"/>
            </a:lvl1pPr>
          </a:lstStyle>
          <a:p>
            <a:pPr>
              <a:defRPr/>
            </a:pPr>
            <a:r>
              <a:rPr lang="en-US" sz="1100" dirty="0" smtClean="0"/>
              <a:t>Red Bin</a:t>
            </a:r>
          </a:p>
        </p:txBody>
      </p:sp>
      <p:sp>
        <p:nvSpPr>
          <p:cNvPr id="25" name="TextBox 24"/>
          <p:cNvSpPr txBox="1"/>
          <p:nvPr/>
        </p:nvSpPr>
        <p:spPr>
          <a:xfrm>
            <a:off x="2046347" y="4160014"/>
            <a:ext cx="971550" cy="400110"/>
          </a:xfrm>
          <a:prstGeom prst="rect">
            <a:avLst/>
          </a:prstGeom>
          <a:solidFill>
            <a:schemeClr val="accent4">
              <a:lumMod val="20000"/>
              <a:lumOff val="80000"/>
            </a:schemeClr>
          </a:solidFill>
          <a:ln>
            <a:solidFill>
              <a:schemeClr val="tx1"/>
            </a:solidFill>
          </a:ln>
        </p:spPr>
        <p:txBody>
          <a:bodyPr>
            <a:spAutoFit/>
          </a:bodyPr>
          <a:lstStyle>
            <a:defPPr>
              <a:defRPr lang="en-US"/>
            </a:defPPr>
            <a:lvl1pPr algn="ctr">
              <a:defRPr sz="1000"/>
            </a:lvl1pPr>
          </a:lstStyle>
          <a:p>
            <a:pPr>
              <a:defRPr/>
            </a:pPr>
            <a:r>
              <a:rPr lang="en-US" b="1" dirty="0" smtClean="0"/>
              <a:t>Magnifying Glass</a:t>
            </a:r>
          </a:p>
        </p:txBody>
      </p:sp>
      <p:cxnSp>
        <p:nvCxnSpPr>
          <p:cNvPr id="26" name="Straight Arrow Connector 25"/>
          <p:cNvCxnSpPr/>
          <p:nvPr/>
        </p:nvCxnSpPr>
        <p:spPr>
          <a:xfrm flipV="1">
            <a:off x="3411456" y="5718755"/>
            <a:ext cx="14288" cy="28575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V="1">
            <a:off x="2895600" y="3733800"/>
            <a:ext cx="304800" cy="43553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9" name="Oval 28"/>
          <p:cNvSpPr/>
          <p:nvPr/>
        </p:nvSpPr>
        <p:spPr>
          <a:xfrm>
            <a:off x="4837112" y="2947074"/>
            <a:ext cx="255211" cy="23495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rPr>
              <a:t>3</a:t>
            </a:r>
          </a:p>
        </p:txBody>
      </p:sp>
      <p:sp>
        <p:nvSpPr>
          <p:cNvPr id="30" name="Oval 29"/>
          <p:cNvSpPr/>
          <p:nvPr/>
        </p:nvSpPr>
        <p:spPr>
          <a:xfrm>
            <a:off x="3552085" y="3427293"/>
            <a:ext cx="255211" cy="23495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rPr>
              <a:t>4</a:t>
            </a:r>
          </a:p>
        </p:txBody>
      </p:sp>
      <p:sp>
        <p:nvSpPr>
          <p:cNvPr id="31" name="Oval 30"/>
          <p:cNvSpPr/>
          <p:nvPr/>
        </p:nvSpPr>
        <p:spPr>
          <a:xfrm>
            <a:off x="4022476" y="3482886"/>
            <a:ext cx="255211" cy="23495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rPr>
              <a:t>5</a:t>
            </a:r>
          </a:p>
        </p:txBody>
      </p:sp>
      <p:sp>
        <p:nvSpPr>
          <p:cNvPr id="32" name="Oval 31"/>
          <p:cNvSpPr/>
          <p:nvPr/>
        </p:nvSpPr>
        <p:spPr>
          <a:xfrm>
            <a:off x="4765676" y="3515699"/>
            <a:ext cx="255211" cy="23495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rPr>
              <a:t>6</a:t>
            </a:r>
          </a:p>
        </p:txBody>
      </p:sp>
      <p:sp>
        <p:nvSpPr>
          <p:cNvPr id="37" name="Oval 36"/>
          <p:cNvSpPr/>
          <p:nvPr/>
        </p:nvSpPr>
        <p:spPr>
          <a:xfrm>
            <a:off x="3510869" y="2881313"/>
            <a:ext cx="255211" cy="23495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rPr>
              <a:t>1</a:t>
            </a:r>
          </a:p>
        </p:txBody>
      </p:sp>
      <p:sp>
        <p:nvSpPr>
          <p:cNvPr id="39" name="Oval 38"/>
          <p:cNvSpPr/>
          <p:nvPr/>
        </p:nvSpPr>
        <p:spPr>
          <a:xfrm>
            <a:off x="4125912" y="2904438"/>
            <a:ext cx="255211" cy="23495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rPr>
              <a:t>2</a:t>
            </a:r>
          </a:p>
        </p:txBody>
      </p:sp>
      <p:grpSp>
        <p:nvGrpSpPr>
          <p:cNvPr id="43" name="Group 42"/>
          <p:cNvGrpSpPr/>
          <p:nvPr/>
        </p:nvGrpSpPr>
        <p:grpSpPr>
          <a:xfrm>
            <a:off x="277617" y="1563528"/>
            <a:ext cx="1551181" cy="1309920"/>
            <a:chOff x="277617" y="1563528"/>
            <a:chExt cx="1551181" cy="1309920"/>
          </a:xfrm>
        </p:grpSpPr>
        <p:sp>
          <p:nvSpPr>
            <p:cNvPr id="4" name="Oval 3"/>
            <p:cNvSpPr/>
            <p:nvPr/>
          </p:nvSpPr>
          <p:spPr>
            <a:xfrm>
              <a:off x="277617" y="1569163"/>
              <a:ext cx="236537" cy="23495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rPr>
                <a:t>1</a:t>
              </a:r>
            </a:p>
          </p:txBody>
        </p:sp>
        <p:pic>
          <p:nvPicPr>
            <p:cNvPr id="1027" name="Picture 3" descr="C:\Users\qa118.ADVIK\Documents\My Bluetooth\IMG_20170220_18282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4199" y="1809749"/>
              <a:ext cx="1244599" cy="1063699"/>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41" name="TextBox 50"/>
            <p:cNvSpPr txBox="1">
              <a:spLocks noChangeArrowheads="1"/>
            </p:cNvSpPr>
            <p:nvPr/>
          </p:nvSpPr>
          <p:spPr bwMode="auto">
            <a:xfrm>
              <a:off x="574674" y="1563528"/>
              <a:ext cx="1254123" cy="246221"/>
            </a:xfrm>
            <a:prstGeom prst="rect">
              <a:avLst/>
            </a:prstGeom>
            <a:solidFill>
              <a:schemeClr val="bg1"/>
            </a:solidFill>
            <a:ln w="9525">
              <a:solidFill>
                <a:schemeClr val="tx1"/>
              </a:solidFill>
              <a:miter lim="800000"/>
              <a:headEnd/>
              <a:tailEnd/>
            </a:ln>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1000" dirty="0" smtClean="0"/>
                <a:t>Q-Gate Rule</a:t>
              </a:r>
              <a:endParaRPr lang="en-US" altLang="en-US" sz="1000" dirty="0"/>
            </a:p>
          </p:txBody>
        </p:sp>
      </p:grpSp>
      <p:grpSp>
        <p:nvGrpSpPr>
          <p:cNvPr id="48" name="Group 47"/>
          <p:cNvGrpSpPr/>
          <p:nvPr/>
        </p:nvGrpSpPr>
        <p:grpSpPr>
          <a:xfrm>
            <a:off x="574675" y="3106791"/>
            <a:ext cx="1254124" cy="1293089"/>
            <a:chOff x="7642225" y="4237038"/>
            <a:chExt cx="1254124" cy="1293089"/>
          </a:xfrm>
        </p:grpSpPr>
        <p:sp>
          <p:nvSpPr>
            <p:cNvPr id="19" name="TextBox 53"/>
            <p:cNvSpPr txBox="1">
              <a:spLocks noChangeArrowheads="1"/>
            </p:cNvSpPr>
            <p:nvPr/>
          </p:nvSpPr>
          <p:spPr bwMode="auto">
            <a:xfrm>
              <a:off x="7642225" y="4237038"/>
              <a:ext cx="1254124" cy="2460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1000" dirty="0"/>
                <a:t>Past Problems</a:t>
              </a:r>
            </a:p>
          </p:txBody>
        </p:sp>
        <p:pic>
          <p:nvPicPr>
            <p:cNvPr id="1028" name="Picture 4" descr="C:\Users\qa118.ADVIK\Documents\My Bluetooth\IMG_20170220_18283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48966" y="4483101"/>
              <a:ext cx="1247383" cy="1047026"/>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grpSp>
      <p:grpSp>
        <p:nvGrpSpPr>
          <p:cNvPr id="50" name="Group 49"/>
          <p:cNvGrpSpPr/>
          <p:nvPr/>
        </p:nvGrpSpPr>
        <p:grpSpPr>
          <a:xfrm>
            <a:off x="7502614" y="2943899"/>
            <a:ext cx="1247383" cy="1350623"/>
            <a:chOff x="3914287" y="2055039"/>
            <a:chExt cx="1056057" cy="977749"/>
          </a:xfrm>
        </p:grpSpPr>
        <p:sp>
          <p:nvSpPr>
            <p:cNvPr id="20" name="TextBox 50"/>
            <p:cNvSpPr txBox="1">
              <a:spLocks noChangeArrowheads="1"/>
            </p:cNvSpPr>
            <p:nvPr/>
          </p:nvSpPr>
          <p:spPr bwMode="auto">
            <a:xfrm>
              <a:off x="3914287" y="2055039"/>
              <a:ext cx="1056057" cy="178245"/>
            </a:xfrm>
            <a:prstGeom prst="rect">
              <a:avLst/>
            </a:prstGeom>
            <a:solidFill>
              <a:schemeClr val="bg1"/>
            </a:solidFill>
            <a:ln w="9525">
              <a:solidFill>
                <a:schemeClr val="tx1"/>
              </a:solidFill>
              <a:miter lim="800000"/>
              <a:headEnd/>
              <a:tailEnd/>
            </a:ln>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1000" dirty="0" smtClean="0"/>
                <a:t>Defect Matrix</a:t>
              </a:r>
              <a:endParaRPr lang="en-US" altLang="en-US" sz="1000" dirty="0"/>
            </a:p>
          </p:txBody>
        </p:sp>
        <p:pic>
          <p:nvPicPr>
            <p:cNvPr id="1029" name="Picture 5" descr="C:\Users\qa118.ADVIK\Documents\My Bluetooth\IMG_20170220_18292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14287" y="2240745"/>
              <a:ext cx="1056057" cy="79204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4" name="Group 43"/>
          <p:cNvGrpSpPr/>
          <p:nvPr/>
        </p:nvGrpSpPr>
        <p:grpSpPr>
          <a:xfrm>
            <a:off x="7333231" y="984644"/>
            <a:ext cx="1431275" cy="1529956"/>
            <a:chOff x="695325" y="3092450"/>
            <a:chExt cx="1111250" cy="1529956"/>
          </a:xfrm>
        </p:grpSpPr>
        <p:sp>
          <p:nvSpPr>
            <p:cNvPr id="15" name="TextBox 43"/>
            <p:cNvSpPr txBox="1">
              <a:spLocks noChangeArrowheads="1"/>
            </p:cNvSpPr>
            <p:nvPr/>
          </p:nvSpPr>
          <p:spPr bwMode="auto">
            <a:xfrm>
              <a:off x="695325" y="3092450"/>
              <a:ext cx="1111250" cy="400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1000" dirty="0"/>
                <a:t>Inspection Eye Sequence</a:t>
              </a:r>
            </a:p>
          </p:txBody>
        </p:sp>
        <p:pic>
          <p:nvPicPr>
            <p:cNvPr id="1030" name="Picture 6" descr="C:\Users\qa118.ADVIK\Documents\My Bluetooth\IMG_20170220_182933.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32601"/>
            <a:stretch/>
          </p:blipFill>
          <p:spPr bwMode="auto">
            <a:xfrm>
              <a:off x="698499" y="3479406"/>
              <a:ext cx="1108075" cy="114300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grpSp>
      <p:grpSp>
        <p:nvGrpSpPr>
          <p:cNvPr id="49" name="Group 48"/>
          <p:cNvGrpSpPr/>
          <p:nvPr/>
        </p:nvGrpSpPr>
        <p:grpSpPr>
          <a:xfrm>
            <a:off x="5895976" y="969168"/>
            <a:ext cx="1111250" cy="1064812"/>
            <a:chOff x="7545388" y="2579290"/>
            <a:chExt cx="1111250" cy="1064812"/>
          </a:xfrm>
        </p:grpSpPr>
        <p:sp>
          <p:nvSpPr>
            <p:cNvPr id="18" name="TextBox 50"/>
            <p:cNvSpPr txBox="1">
              <a:spLocks noChangeArrowheads="1"/>
            </p:cNvSpPr>
            <p:nvPr/>
          </p:nvSpPr>
          <p:spPr bwMode="auto">
            <a:xfrm>
              <a:off x="7545388" y="2579290"/>
              <a:ext cx="1111250" cy="2460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1000" dirty="0"/>
                <a:t>Limit Samples</a:t>
              </a:r>
            </a:p>
          </p:txBody>
        </p:sp>
        <p:pic>
          <p:nvPicPr>
            <p:cNvPr id="45" name="Picture 6" descr="C:\Users\qa118.ADVIK\Documents\My Bluetooth\IMG_20170220_182933.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2688" r="1357" b="36795"/>
            <a:stretch/>
          </p:blipFill>
          <p:spPr bwMode="auto">
            <a:xfrm>
              <a:off x="7545388" y="2825353"/>
              <a:ext cx="1111250" cy="818749"/>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grpSp>
      <p:grpSp>
        <p:nvGrpSpPr>
          <p:cNvPr id="46" name="Group 45"/>
          <p:cNvGrpSpPr/>
          <p:nvPr/>
        </p:nvGrpSpPr>
        <p:grpSpPr>
          <a:xfrm>
            <a:off x="598486" y="4734752"/>
            <a:ext cx="1206502" cy="1406100"/>
            <a:chOff x="695325" y="5084549"/>
            <a:chExt cx="1206502" cy="1406100"/>
          </a:xfrm>
        </p:grpSpPr>
        <p:sp>
          <p:nvSpPr>
            <p:cNvPr id="16" name="TextBox 45"/>
            <p:cNvSpPr txBox="1">
              <a:spLocks noChangeArrowheads="1"/>
            </p:cNvSpPr>
            <p:nvPr/>
          </p:nvSpPr>
          <p:spPr bwMode="auto">
            <a:xfrm>
              <a:off x="695325" y="5084549"/>
              <a:ext cx="1206501" cy="30777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1000" dirty="0"/>
                <a:t>Fixed </a:t>
              </a:r>
              <a:r>
                <a:rPr lang="en-US" altLang="en-US" sz="1000" dirty="0" smtClean="0"/>
                <a:t>Inspection </a:t>
              </a:r>
            </a:p>
            <a:p>
              <a:pPr algn="ctr"/>
              <a:r>
                <a:rPr lang="en-US" altLang="en-US" sz="1000" dirty="0" smtClean="0"/>
                <a:t>( </a:t>
              </a:r>
              <a:r>
                <a:rPr lang="en-US" altLang="en-US" sz="1000" dirty="0"/>
                <a:t>As Per Skill Chart)</a:t>
              </a:r>
            </a:p>
          </p:txBody>
        </p:sp>
        <p:pic>
          <p:nvPicPr>
            <p:cNvPr id="1031" name="Picture 7" descr="C:\Users\qa118.ADVIK\Documents\My Bluetooth\IMG_20170220_182857.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7639" r="10695" b="2488"/>
            <a:stretch/>
          </p:blipFill>
          <p:spPr bwMode="auto">
            <a:xfrm>
              <a:off x="695325" y="5410200"/>
              <a:ext cx="1206502" cy="108044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1" name="Group 50"/>
          <p:cNvGrpSpPr/>
          <p:nvPr/>
        </p:nvGrpSpPr>
        <p:grpSpPr>
          <a:xfrm>
            <a:off x="7450481" y="4431131"/>
            <a:ext cx="1351650" cy="1396557"/>
            <a:chOff x="7362031" y="4958086"/>
            <a:chExt cx="1351650" cy="1396557"/>
          </a:xfrm>
        </p:grpSpPr>
        <p:sp>
          <p:nvSpPr>
            <p:cNvPr id="13" name="TextBox 18"/>
            <p:cNvSpPr txBox="1">
              <a:spLocks noChangeArrowheads="1"/>
            </p:cNvSpPr>
            <p:nvPr/>
          </p:nvSpPr>
          <p:spPr bwMode="auto">
            <a:xfrm>
              <a:off x="7362031" y="4958086"/>
              <a:ext cx="1351650" cy="55399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1000" dirty="0"/>
                <a:t>Inspection Recording Defect Monitoring Sheet</a:t>
              </a:r>
            </a:p>
          </p:txBody>
        </p:sp>
        <p:pic>
          <p:nvPicPr>
            <p:cNvPr id="47" name="Picture 5" descr="C:\Users\qa118.ADVIK\Documents\My Bluetooth\IMG_20170220_182922.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20000" y="5562600"/>
              <a:ext cx="1056057" cy="792043"/>
            </a:xfrm>
            <a:prstGeom prst="rect">
              <a:avLst/>
            </a:prstGeom>
            <a:noFill/>
            <a:extLst>
              <a:ext uri="{909E8E84-426E-40DD-AFC4-6F175D3DCCD1}">
                <a14:hiddenFill xmlns:a14="http://schemas.microsoft.com/office/drawing/2010/main">
                  <a:solidFill>
                    <a:srgbClr val="FFFFFF"/>
                  </a:solidFill>
                </a14:hiddenFill>
              </a:ext>
            </a:extLst>
          </p:spPr>
        </p:pic>
      </p:grpSp>
      <p:sp>
        <p:nvSpPr>
          <p:cNvPr id="61" name="TextBox 60"/>
          <p:cNvSpPr txBox="1"/>
          <p:nvPr/>
        </p:nvSpPr>
        <p:spPr>
          <a:xfrm>
            <a:off x="228600" y="76200"/>
            <a:ext cx="4546181" cy="276999"/>
          </a:xfrm>
          <a:prstGeom prst="rect">
            <a:avLst/>
          </a:prstGeom>
          <a:noFill/>
          <a:ln w="9525">
            <a:noFill/>
            <a:miter lim="800000"/>
            <a:headEnd/>
            <a:tailEnd/>
          </a:ln>
        </p:spPr>
        <p:txBody>
          <a:bodyPr vert="horz" wrap="none" lIns="0" tIns="0" rIns="0" bIns="0" numCol="1" rtlCol="0" anchor="t" anchorCtr="0" compatLnSpc="1">
            <a:prstTxWarp prst="textNoShape">
              <a:avLst/>
            </a:prstTxWarp>
            <a:spAutoFit/>
          </a:bodyPr>
          <a:lstStyle/>
          <a:p>
            <a:pPr fontAlgn="base">
              <a:buClr>
                <a:schemeClr val="tx2"/>
              </a:buClr>
            </a:pPr>
            <a:r>
              <a:rPr lang="en-US" b="1" dirty="0" smtClean="0">
                <a:latin typeface="+mj-lt"/>
              </a:rPr>
              <a:t>Q Gate @ AHPL -15 for Manual Fuel cock </a:t>
            </a:r>
          </a:p>
        </p:txBody>
      </p:sp>
    </p:spTree>
    <p:extLst>
      <p:ext uri="{BB962C8B-B14F-4D97-AF65-F5344CB8AC3E}">
        <p14:creationId xmlns:p14="http://schemas.microsoft.com/office/powerpoint/2010/main" val="30251409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A157C5A-AEAF-4029-8091-3525D3D59A6D}" type="slidenum">
              <a:rPr lang="en-US" smtClean="0"/>
              <a:pPr/>
              <a:t>22</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122589438"/>
              </p:ext>
            </p:extLst>
          </p:nvPr>
        </p:nvGraphicFramePr>
        <p:xfrm>
          <a:off x="152400" y="990600"/>
          <a:ext cx="8839200" cy="5562600"/>
        </p:xfrm>
        <a:graphic>
          <a:graphicData uri="http://schemas.openxmlformats.org/drawingml/2006/table">
            <a:tbl>
              <a:tblPr firstRow="1" bandRow="1">
                <a:tableStyleId>{5940675A-B579-460E-94D1-54222C63F5DA}</a:tableStyleId>
              </a:tblPr>
              <a:tblGrid>
                <a:gridCol w="8382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gridCol w="2590800">
                  <a:extLst>
                    <a:ext uri="{9D8B030D-6E8A-4147-A177-3AD203B41FA5}">
                      <a16:colId xmlns:a16="http://schemas.microsoft.com/office/drawing/2014/main" val="20003"/>
                    </a:ext>
                  </a:extLst>
                </a:gridCol>
              </a:tblGrid>
              <a:tr h="381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kern="1200" dirty="0" smtClean="0">
                          <a:solidFill>
                            <a:schemeClr val="tx1"/>
                          </a:solidFill>
                          <a:latin typeface="+mn-lt"/>
                          <a:ea typeface="+mn-ea"/>
                          <a:cs typeface="+mn-cs"/>
                        </a:rPr>
                        <a:t>Location</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1"/>
                          </a:solidFill>
                          <a:latin typeface="+mn-lt"/>
                          <a:ea typeface="+mn-ea"/>
                          <a:cs typeface="+mn-cs"/>
                        </a:rPr>
                        <a:t>Inwarding Q Gate </a:t>
                      </a:r>
                    </a:p>
                  </a:txBody>
                  <a:tcPr/>
                </a:tc>
                <a:tc>
                  <a:txBody>
                    <a:bodyPr/>
                    <a:lstStyle/>
                    <a:p>
                      <a:pPr algn="ctr"/>
                      <a:r>
                        <a:rPr lang="en-US" sz="1600" b="1" kern="1200" dirty="0" smtClean="0">
                          <a:solidFill>
                            <a:schemeClr val="tx1"/>
                          </a:solidFill>
                          <a:latin typeface="+mn-lt"/>
                          <a:ea typeface="+mn-ea"/>
                          <a:cs typeface="+mn-cs"/>
                        </a:rPr>
                        <a:t>Machine Shop Q Gate </a:t>
                      </a: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tx1"/>
                          </a:solidFill>
                          <a:latin typeface="+mn-lt"/>
                          <a:ea typeface="+mn-ea"/>
                          <a:cs typeface="+mn-cs"/>
                        </a:rPr>
                        <a:t>Assembly Q Gate </a:t>
                      </a:r>
                    </a:p>
                  </a:txBody>
                  <a:tcPr/>
                </a:tc>
                <a:extLst>
                  <a:ext uri="{0D108BD9-81ED-4DB2-BD59-A6C34878D82A}">
                    <a16:rowId xmlns:a16="http://schemas.microsoft.com/office/drawing/2014/main" val="10000"/>
                  </a:ext>
                </a:extLst>
              </a:tr>
              <a:tr h="2438400">
                <a:tc>
                  <a:txBody>
                    <a:bodyPr/>
                    <a:lstStyle/>
                    <a:p>
                      <a:pPr algn="ctr"/>
                      <a:r>
                        <a:rPr lang="en-US" sz="1050" b="1" dirty="0" smtClean="0"/>
                        <a:t>Q-Gate Photo</a:t>
                      </a:r>
                      <a:endParaRPr lang="en-US" sz="1050" b="1" dirty="0"/>
                    </a:p>
                  </a:txBody>
                  <a:tcPr anchor="ctr"/>
                </a:tc>
                <a:tc>
                  <a:txBody>
                    <a:bodyPr/>
                    <a:lstStyle/>
                    <a:p>
                      <a:endParaRPr lang="en-US" dirty="0"/>
                    </a:p>
                  </a:txBody>
                  <a:tcPr/>
                </a:tc>
                <a:tc>
                  <a:txBody>
                    <a:bodyPr/>
                    <a:lstStyle/>
                    <a:p>
                      <a:endParaRPr lang="en-US" dirty="0"/>
                    </a:p>
                  </a:txBody>
                  <a:tcPr/>
                </a:tc>
                <a:tc>
                  <a:txBody>
                    <a:bodyPr/>
                    <a:lstStyle/>
                    <a:p>
                      <a:endParaRPr lang="en-US" sz="800" dirty="0"/>
                    </a:p>
                  </a:txBody>
                  <a:tcPr/>
                </a:tc>
                <a:extLst>
                  <a:ext uri="{0D108BD9-81ED-4DB2-BD59-A6C34878D82A}">
                    <a16:rowId xmlns:a16="http://schemas.microsoft.com/office/drawing/2014/main" val="10001"/>
                  </a:ext>
                </a:extLst>
              </a:tr>
              <a:tr h="2209800">
                <a:tc>
                  <a:txBody>
                    <a:bodyPr/>
                    <a:lstStyle/>
                    <a:p>
                      <a:pPr algn="ctr"/>
                      <a:r>
                        <a:rPr lang="en-US" sz="1050" b="1" dirty="0" smtClean="0"/>
                        <a:t>Past problems Check points</a:t>
                      </a:r>
                      <a:endParaRPr lang="en-US" sz="1050" b="1" dirty="0"/>
                    </a:p>
                  </a:txBody>
                  <a:tcPr anchor="ctr"/>
                </a:tc>
                <a:tc>
                  <a:txBody>
                    <a:bodyPr/>
                    <a:lstStyle/>
                    <a:p>
                      <a:pPr marL="0" indent="0" fontAlgn="base">
                        <a:buClr>
                          <a:schemeClr val="tx2"/>
                        </a:buClr>
                        <a:buNone/>
                      </a:pPr>
                      <a:r>
                        <a:rPr lang="en-US" sz="800" b="1" kern="1200" dirty="0" smtClean="0">
                          <a:solidFill>
                            <a:srgbClr val="FF0000"/>
                          </a:solidFill>
                          <a:latin typeface="+mn-lt"/>
                          <a:ea typeface="+mn-ea"/>
                          <a:cs typeface="+mn-cs"/>
                        </a:rPr>
                        <a:t>Body</a:t>
                      </a:r>
                      <a:r>
                        <a:rPr lang="en-US" sz="800" b="1" kern="1200" baseline="0" dirty="0" smtClean="0">
                          <a:solidFill>
                            <a:srgbClr val="FF0000"/>
                          </a:solidFill>
                          <a:latin typeface="+mn-lt"/>
                          <a:ea typeface="+mn-ea"/>
                          <a:cs typeface="+mn-cs"/>
                        </a:rPr>
                        <a:t> :-</a:t>
                      </a:r>
                      <a:endParaRPr lang="en-US" sz="800" kern="1200" dirty="0" smtClean="0">
                        <a:solidFill>
                          <a:schemeClr val="tx1"/>
                        </a:solidFill>
                        <a:latin typeface="+mn-lt"/>
                        <a:ea typeface="+mn-ea"/>
                        <a:cs typeface="+mn-cs"/>
                      </a:endParaRPr>
                    </a:p>
                    <a:p>
                      <a:pPr marL="171450" indent="-171450" fontAlgn="base">
                        <a:buClr>
                          <a:schemeClr val="tx2"/>
                        </a:buClr>
                        <a:buFont typeface="Wingdings" pitchFamily="2" charset="2"/>
                        <a:buChar char="Ø"/>
                      </a:pPr>
                      <a:r>
                        <a:rPr lang="en-US" sz="800" kern="1200" dirty="0" smtClean="0">
                          <a:solidFill>
                            <a:schemeClr val="tx1"/>
                          </a:solidFill>
                          <a:latin typeface="+mn-lt"/>
                          <a:ea typeface="+mn-ea"/>
                          <a:cs typeface="+mn-cs"/>
                        </a:rPr>
                        <a:t>  Forging wrinkles in the outer surface.</a:t>
                      </a:r>
                    </a:p>
                    <a:p>
                      <a:pPr marL="228600" indent="-228600" fontAlgn="base">
                        <a:buClr>
                          <a:schemeClr val="tx2"/>
                        </a:buClr>
                        <a:buFont typeface="Wingdings" pitchFamily="2" charset="2"/>
                        <a:buChar char="Ø"/>
                      </a:pPr>
                      <a:r>
                        <a:rPr lang="en-US" sz="800" dirty="0" smtClean="0"/>
                        <a:t>emboss casting-defect.</a:t>
                      </a:r>
                    </a:p>
                    <a:p>
                      <a:pPr marL="228600" indent="-228600" fontAlgn="base">
                        <a:buClr>
                          <a:schemeClr val="tx2"/>
                        </a:buClr>
                        <a:buFont typeface="Wingdings" pitchFamily="2" charset="2"/>
                        <a:buChar char="Ø"/>
                      </a:pPr>
                      <a:r>
                        <a:rPr lang="en-US" sz="800" dirty="0" smtClean="0"/>
                        <a:t>scratch, dent in seal side of, screen o ring</a:t>
                      </a:r>
                    </a:p>
                    <a:p>
                      <a:pPr marL="228600" indent="-228600" fontAlgn="base">
                        <a:buClr>
                          <a:schemeClr val="tx2"/>
                        </a:buClr>
                        <a:buFont typeface="Wingdings" pitchFamily="2" charset="2"/>
                        <a:buChar char="Ø"/>
                      </a:pPr>
                      <a:r>
                        <a:rPr lang="en-US" sz="800" dirty="0" smtClean="0"/>
                        <a:t>bigger off-set in mold, for its core shifting between casting .</a:t>
                      </a:r>
                    </a:p>
                    <a:p>
                      <a:pPr marL="228600" indent="-228600" fontAlgn="base">
                        <a:buClr>
                          <a:schemeClr val="tx2"/>
                        </a:buClr>
                        <a:buFont typeface="Wingdings" pitchFamily="2" charset="2"/>
                        <a:buChar char="Ø"/>
                      </a:pPr>
                      <a:r>
                        <a:rPr lang="en-US" sz="800" dirty="0" smtClean="0"/>
                        <a:t>depth dimension from upper end to ON pipe insertion seat .</a:t>
                      </a:r>
                    </a:p>
                    <a:p>
                      <a:pPr marL="228600" indent="-228600" fontAlgn="base">
                        <a:buClr>
                          <a:schemeClr val="tx2"/>
                        </a:buClr>
                        <a:buFont typeface="Wingdings" pitchFamily="2" charset="2"/>
                        <a:buChar char="Ø"/>
                      </a:pPr>
                      <a:r>
                        <a:rPr lang="en-US" sz="800" dirty="0" smtClean="0"/>
                        <a:t>packing area step &amp; Burr .</a:t>
                      </a:r>
                    </a:p>
                    <a:p>
                      <a:pPr marL="228600" indent="-228600" fontAlgn="base">
                        <a:buClr>
                          <a:schemeClr val="tx2"/>
                        </a:buClr>
                        <a:buFont typeface="Wingdings" pitchFamily="2" charset="2"/>
                        <a:buChar char="Ø"/>
                      </a:pPr>
                      <a:r>
                        <a:rPr lang="en-US" sz="800" dirty="0" smtClean="0"/>
                        <a:t>Dent at the top of o ring contact face .</a:t>
                      </a:r>
                    </a:p>
                    <a:p>
                      <a:pPr marL="228600" indent="-228600" fontAlgn="base">
                        <a:buClr>
                          <a:schemeClr val="tx2"/>
                        </a:buClr>
                        <a:buFont typeface="Wingdings" pitchFamily="2" charset="2"/>
                        <a:buChar char="Ø"/>
                      </a:pPr>
                      <a:endParaRPr lang="en-US" sz="800" dirty="0" smtClean="0"/>
                    </a:p>
                    <a:p>
                      <a:pPr marL="0" indent="0" fontAlgn="base">
                        <a:buClr>
                          <a:schemeClr val="tx2"/>
                        </a:buClr>
                        <a:buFont typeface="Wingdings" pitchFamily="2" charset="2"/>
                        <a:buNone/>
                      </a:pPr>
                      <a:r>
                        <a:rPr lang="en-US" sz="800" b="1" kern="1200" dirty="0" smtClean="0">
                          <a:solidFill>
                            <a:srgbClr val="FF0000"/>
                          </a:solidFill>
                          <a:latin typeface="+mn-lt"/>
                          <a:ea typeface="+mn-ea"/>
                          <a:cs typeface="+mn-cs"/>
                        </a:rPr>
                        <a:t>Lever :-</a:t>
                      </a:r>
                    </a:p>
                    <a:p>
                      <a:pPr marL="171450" indent="-171450" fontAlgn="base">
                        <a:buClr>
                          <a:schemeClr val="tx2"/>
                        </a:buClr>
                        <a:buFont typeface="Wingdings" pitchFamily="2" charset="2"/>
                        <a:buChar char="Ø"/>
                      </a:pPr>
                      <a:r>
                        <a:rPr lang="en-US" sz="800" kern="1200" dirty="0" smtClean="0">
                          <a:solidFill>
                            <a:schemeClr val="tx1"/>
                          </a:solidFill>
                          <a:latin typeface="+mn-lt"/>
                          <a:ea typeface="+mn-ea"/>
                          <a:cs typeface="+mn-cs"/>
                        </a:rPr>
                        <a:t>Burr in mold matching portion of X ring groove inner portion .</a:t>
                      </a:r>
                    </a:p>
                    <a:p>
                      <a:pPr marL="228600" indent="-228600" fontAlgn="base">
                        <a:buClr>
                          <a:schemeClr val="tx2"/>
                        </a:buClr>
                        <a:buFont typeface="Wingdings" pitchFamily="2" charset="2"/>
                        <a:buChar char="Ø"/>
                      </a:pPr>
                      <a:r>
                        <a:rPr lang="en-US" sz="800" dirty="0" smtClean="0"/>
                        <a:t>burr in the depth of fuel passage groove,</a:t>
                      </a:r>
                    </a:p>
                    <a:p>
                      <a:pPr marL="228600" indent="-228600" fontAlgn="base">
                        <a:buClr>
                          <a:schemeClr val="tx2"/>
                        </a:buClr>
                        <a:buFont typeface="Wingdings" pitchFamily="2" charset="2"/>
                        <a:buChar char="Ø"/>
                      </a:pPr>
                      <a:endParaRPr lang="en-US" sz="800" dirty="0" smtClean="0"/>
                    </a:p>
                    <a:p>
                      <a:pPr marL="0" indent="0" fontAlgn="base">
                        <a:buClr>
                          <a:schemeClr val="tx2"/>
                        </a:buClr>
                        <a:buFont typeface="Wingdings" pitchFamily="2" charset="2"/>
                        <a:buNone/>
                      </a:pPr>
                      <a:r>
                        <a:rPr lang="en-US" sz="800" b="1" kern="1200" dirty="0" smtClean="0">
                          <a:solidFill>
                            <a:srgbClr val="FF0000"/>
                          </a:solidFill>
                          <a:latin typeface="+mn-lt"/>
                          <a:ea typeface="+mn-ea"/>
                          <a:cs typeface="+mn-cs"/>
                        </a:rPr>
                        <a:t>Bowl</a:t>
                      </a:r>
                      <a:r>
                        <a:rPr lang="en-US" sz="800" b="1" kern="1200" baseline="0" dirty="0" smtClean="0">
                          <a:solidFill>
                            <a:srgbClr val="FF0000"/>
                          </a:solidFill>
                          <a:latin typeface="+mn-lt"/>
                          <a:ea typeface="+mn-ea"/>
                          <a:cs typeface="+mn-cs"/>
                        </a:rPr>
                        <a:t> :- </a:t>
                      </a:r>
                      <a:r>
                        <a:rPr lang="en-US" sz="800" kern="1200" dirty="0" smtClean="0">
                          <a:solidFill>
                            <a:schemeClr val="tx1"/>
                          </a:solidFill>
                          <a:latin typeface="+mn-lt"/>
                          <a:ea typeface="+mn-ea"/>
                          <a:cs typeface="+mn-cs"/>
                        </a:rPr>
                        <a:t>Forging wrinkle at contact surface with O ring</a:t>
                      </a:r>
                    </a:p>
                    <a:p>
                      <a:pPr marL="0" indent="0" fontAlgn="base">
                        <a:buClr>
                          <a:schemeClr val="tx2"/>
                        </a:buClr>
                        <a:buFont typeface="Wingdings" pitchFamily="2" charset="2"/>
                        <a:buNone/>
                      </a:pPr>
                      <a:endParaRPr lang="en-US" sz="800" kern="1200" dirty="0" smtClean="0">
                        <a:solidFill>
                          <a:schemeClr val="tx1"/>
                        </a:solidFill>
                        <a:latin typeface="+mn-lt"/>
                        <a:ea typeface="+mn-ea"/>
                        <a:cs typeface="+mn-cs"/>
                      </a:endParaRPr>
                    </a:p>
                    <a:p>
                      <a:pPr marL="0" indent="0" fontAlgn="base">
                        <a:buClr>
                          <a:schemeClr val="tx2"/>
                        </a:buClr>
                        <a:buFont typeface="Wingdings" pitchFamily="2" charset="2"/>
                        <a:buNone/>
                      </a:pPr>
                      <a:r>
                        <a:rPr lang="en-US" sz="800" b="1" kern="1200" dirty="0" smtClean="0">
                          <a:solidFill>
                            <a:srgbClr val="FF0000"/>
                          </a:solidFill>
                          <a:latin typeface="+mn-lt"/>
                          <a:ea typeface="+mn-ea"/>
                          <a:cs typeface="+mn-cs"/>
                        </a:rPr>
                        <a:t>Plate-</a:t>
                      </a:r>
                      <a:r>
                        <a:rPr lang="en-US" sz="800" kern="1200" dirty="0" smtClean="0">
                          <a:solidFill>
                            <a:schemeClr val="tx1"/>
                          </a:solidFill>
                          <a:latin typeface="+mn-lt"/>
                          <a:ea typeface="+mn-ea"/>
                          <a:cs typeface="+mn-cs"/>
                        </a:rPr>
                        <a:t>Stamping coming-off from the  plate.</a:t>
                      </a:r>
                      <a:endParaRPr lang="en-US" sz="1400" kern="1200" dirty="0" smtClean="0">
                        <a:solidFill>
                          <a:schemeClr val="tx1"/>
                        </a:solidFill>
                        <a:latin typeface="+mn-lt"/>
                        <a:ea typeface="+mn-ea"/>
                        <a:cs typeface="+mn-cs"/>
                      </a:endParaRPr>
                    </a:p>
                    <a:p>
                      <a:endParaRPr lang="en-US" sz="800" dirty="0" smtClean="0"/>
                    </a:p>
                    <a:p>
                      <a:r>
                        <a:rPr lang="en-US" sz="800" dirty="0" smtClean="0">
                          <a:solidFill>
                            <a:srgbClr val="FF0000"/>
                          </a:solidFill>
                        </a:rPr>
                        <a:t>Fuel Level Pipe :-</a:t>
                      </a:r>
                      <a:r>
                        <a:rPr lang="en-US" sz="800" dirty="0" smtClean="0"/>
                        <a:t>Chamfer at the ends.</a:t>
                      </a:r>
                      <a:endParaRPr lang="en-US" sz="800" dirty="0"/>
                    </a:p>
                  </a:txBody>
                  <a:tcPr/>
                </a:tc>
                <a:tc>
                  <a:txBody>
                    <a:bodyPr/>
                    <a:lstStyle/>
                    <a:p>
                      <a:pPr marL="0" indent="0" fontAlgn="base">
                        <a:buClr>
                          <a:schemeClr val="tx2"/>
                        </a:buClr>
                        <a:buNone/>
                      </a:pPr>
                      <a:r>
                        <a:rPr lang="en-US" sz="800" b="1" kern="1200" dirty="0" smtClean="0">
                          <a:solidFill>
                            <a:srgbClr val="FF0000"/>
                          </a:solidFill>
                          <a:latin typeface="+mn-lt"/>
                          <a:ea typeface="+mn-ea"/>
                          <a:cs typeface="+mn-cs"/>
                        </a:rPr>
                        <a:t>Body:-</a:t>
                      </a:r>
                    </a:p>
                    <a:p>
                      <a:pPr marL="171450" indent="-171450" fontAlgn="base">
                        <a:buClr>
                          <a:schemeClr val="tx2"/>
                        </a:buClr>
                        <a:buFont typeface="Wingdings" pitchFamily="2" charset="2"/>
                        <a:buChar char="Ø"/>
                      </a:pPr>
                      <a:r>
                        <a:rPr lang="en-US" sz="800" kern="1200" dirty="0" smtClean="0">
                          <a:solidFill>
                            <a:schemeClr val="tx1"/>
                          </a:solidFill>
                          <a:latin typeface="+mn-lt"/>
                          <a:ea typeface="+mn-ea"/>
                          <a:cs typeface="+mn-cs"/>
                        </a:rPr>
                        <a:t> The machining burr from fuel joint hole.</a:t>
                      </a:r>
                    </a:p>
                    <a:p>
                      <a:pPr marL="228600" indent="-228600" fontAlgn="base">
                        <a:buClr>
                          <a:schemeClr val="tx2"/>
                        </a:buClr>
                        <a:buFont typeface="Wingdings" pitchFamily="2" charset="2"/>
                        <a:buChar char="Ø"/>
                      </a:pPr>
                      <a:r>
                        <a:rPr lang="en-US" sz="800" dirty="0" smtClean="0"/>
                        <a:t>depth dimension from upper end to ON pipe insertion seat .</a:t>
                      </a:r>
                    </a:p>
                    <a:p>
                      <a:pPr marL="228600" indent="-228600" fontAlgn="base">
                        <a:buClr>
                          <a:schemeClr val="tx2"/>
                        </a:buClr>
                        <a:buFont typeface="Wingdings" pitchFamily="2" charset="2"/>
                        <a:buChar char="Ø"/>
                      </a:pPr>
                      <a:r>
                        <a:rPr lang="en-US" sz="800" dirty="0" smtClean="0"/>
                        <a:t>screw machining depth</a:t>
                      </a:r>
                    </a:p>
                    <a:p>
                      <a:pPr marL="228600" indent="-228600" fontAlgn="base">
                        <a:buClr>
                          <a:schemeClr val="tx2"/>
                        </a:buClr>
                        <a:buFont typeface="Wingdings" pitchFamily="2" charset="2"/>
                        <a:buChar char="Ø"/>
                      </a:pPr>
                      <a:r>
                        <a:rPr lang="en-US" sz="800" dirty="0" smtClean="0"/>
                        <a:t>emboss casting-defect.</a:t>
                      </a:r>
                      <a:endParaRPr lang="en-US" sz="800" kern="1200" dirty="0" smtClean="0">
                        <a:solidFill>
                          <a:schemeClr val="tx1"/>
                        </a:solidFill>
                        <a:latin typeface="+mn-lt"/>
                        <a:ea typeface="+mn-ea"/>
                        <a:cs typeface="+mn-cs"/>
                      </a:endParaRPr>
                    </a:p>
                    <a:p>
                      <a:pPr marL="228600" indent="-228600" fontAlgn="base">
                        <a:buClr>
                          <a:schemeClr val="tx2"/>
                        </a:buClr>
                        <a:buFont typeface="Wingdings" pitchFamily="2" charset="2"/>
                        <a:buChar char="Ø"/>
                      </a:pPr>
                      <a:r>
                        <a:rPr lang="en-US" sz="800" b="1" kern="1200" dirty="0" smtClean="0">
                          <a:solidFill>
                            <a:schemeClr val="tx1"/>
                          </a:solidFill>
                          <a:latin typeface="+mn-lt"/>
                          <a:ea typeface="+mn-ea"/>
                          <a:cs typeface="+mn-cs"/>
                        </a:rPr>
                        <a:t>I</a:t>
                      </a:r>
                      <a:r>
                        <a:rPr lang="en-US" sz="800" kern="1200" dirty="0" smtClean="0">
                          <a:solidFill>
                            <a:schemeClr val="tx1"/>
                          </a:solidFill>
                          <a:latin typeface="+mn-lt"/>
                          <a:ea typeface="+mn-ea"/>
                          <a:cs typeface="+mn-cs"/>
                        </a:rPr>
                        <a:t>nterference of filter pillar with Bowl inner side .</a:t>
                      </a:r>
                    </a:p>
                    <a:p>
                      <a:pPr marL="228600" indent="-228600" fontAlgn="base">
                        <a:buClr>
                          <a:schemeClr val="tx2"/>
                        </a:buClr>
                        <a:buFont typeface="Wingdings" pitchFamily="2" charset="2"/>
                        <a:buChar char="Ø"/>
                      </a:pPr>
                      <a:r>
                        <a:rPr lang="en-US" sz="800" kern="1200" dirty="0" smtClean="0">
                          <a:solidFill>
                            <a:schemeClr val="tx1"/>
                          </a:solidFill>
                          <a:latin typeface="+mn-lt"/>
                          <a:ea typeface="+mn-ea"/>
                          <a:cs typeface="+mn-cs"/>
                        </a:rPr>
                        <a:t>Chamfer</a:t>
                      </a:r>
                      <a:r>
                        <a:rPr lang="en-US" sz="800" kern="1200" baseline="0" dirty="0" smtClean="0">
                          <a:solidFill>
                            <a:schemeClr val="tx1"/>
                          </a:solidFill>
                          <a:latin typeface="+mn-lt"/>
                          <a:ea typeface="+mn-ea"/>
                          <a:cs typeface="+mn-cs"/>
                        </a:rPr>
                        <a:t> at pipe fitment depth. </a:t>
                      </a:r>
                    </a:p>
                    <a:p>
                      <a:pPr marL="228600" indent="-228600" fontAlgn="base">
                        <a:buClr>
                          <a:schemeClr val="tx2"/>
                        </a:buClr>
                        <a:buFont typeface="Wingdings" pitchFamily="2" charset="2"/>
                        <a:buChar char="Ø"/>
                      </a:pPr>
                      <a:endParaRPr lang="en-US" sz="800" kern="1200" dirty="0" smtClean="0">
                        <a:solidFill>
                          <a:schemeClr val="tx1"/>
                        </a:solidFill>
                        <a:latin typeface="+mn-lt"/>
                        <a:ea typeface="+mn-ea"/>
                        <a:cs typeface="+mn-cs"/>
                      </a:endParaRPr>
                    </a:p>
                    <a:p>
                      <a:pPr marL="0" indent="0" fontAlgn="base">
                        <a:buClr>
                          <a:schemeClr val="tx2"/>
                        </a:buClr>
                        <a:buFont typeface="Wingdings" pitchFamily="2" charset="2"/>
                        <a:buNone/>
                      </a:pPr>
                      <a:r>
                        <a:rPr lang="en-US" sz="800" b="1" kern="1200" dirty="0" smtClean="0">
                          <a:solidFill>
                            <a:srgbClr val="FF0000"/>
                          </a:solidFill>
                          <a:latin typeface="+mn-lt"/>
                          <a:ea typeface="+mn-ea"/>
                          <a:cs typeface="+mn-cs"/>
                        </a:rPr>
                        <a:t>Bowl :-</a:t>
                      </a:r>
                    </a:p>
                    <a:p>
                      <a:pPr marL="171450" indent="-171450" fontAlgn="base">
                        <a:buClr>
                          <a:schemeClr val="tx2"/>
                        </a:buClr>
                        <a:buFont typeface="Wingdings" pitchFamily="2" charset="2"/>
                        <a:buChar char="Ø"/>
                      </a:pPr>
                      <a:r>
                        <a:rPr lang="en-US" sz="800" kern="1200" dirty="0" smtClean="0">
                          <a:solidFill>
                            <a:schemeClr val="tx1"/>
                          </a:solidFill>
                          <a:latin typeface="+mn-lt"/>
                          <a:ea typeface="+mn-ea"/>
                          <a:cs typeface="+mn-cs"/>
                        </a:rPr>
                        <a:t>The screw thread misalignment in mold matching portion.</a:t>
                      </a:r>
                    </a:p>
                    <a:p>
                      <a:pPr marL="228600" indent="-228600" fontAlgn="base">
                        <a:buClr>
                          <a:schemeClr val="tx2"/>
                        </a:buClr>
                        <a:buFont typeface="Wingdings" pitchFamily="2" charset="2"/>
                        <a:buChar char="Ø"/>
                      </a:pPr>
                      <a:r>
                        <a:rPr lang="en-US" sz="800" kern="1200" dirty="0" smtClean="0">
                          <a:solidFill>
                            <a:schemeClr val="tx1"/>
                          </a:solidFill>
                          <a:latin typeface="+mn-lt"/>
                          <a:ea typeface="+mn-ea"/>
                          <a:cs typeface="+mn-cs"/>
                        </a:rPr>
                        <a:t>dent and damage at</a:t>
                      </a:r>
                      <a:r>
                        <a:rPr lang="en-US" sz="800" kern="1200" baseline="0" dirty="0" smtClean="0">
                          <a:solidFill>
                            <a:schemeClr val="tx1"/>
                          </a:solidFill>
                          <a:latin typeface="+mn-lt"/>
                          <a:ea typeface="+mn-ea"/>
                          <a:cs typeface="+mn-cs"/>
                        </a:rPr>
                        <a:t> bowl threading area</a:t>
                      </a:r>
                      <a:r>
                        <a:rPr lang="en-US" sz="800" kern="1200" dirty="0" smtClean="0">
                          <a:solidFill>
                            <a:schemeClr val="tx1"/>
                          </a:solidFill>
                          <a:latin typeface="+mn-lt"/>
                          <a:ea typeface="+mn-ea"/>
                          <a:cs typeface="+mn-cs"/>
                        </a:rPr>
                        <a:t>.  </a:t>
                      </a:r>
                    </a:p>
                    <a:p>
                      <a:pPr marL="228600" indent="-228600" fontAlgn="base">
                        <a:buClr>
                          <a:schemeClr val="tx2"/>
                        </a:buClr>
                        <a:buFont typeface="Wingdings" pitchFamily="2" charset="2"/>
                        <a:buChar char="Ø"/>
                      </a:pPr>
                      <a:endParaRPr lang="en-US" sz="800" kern="1200" dirty="0" smtClean="0">
                        <a:solidFill>
                          <a:schemeClr val="tx1"/>
                        </a:solidFill>
                        <a:latin typeface="+mn-lt"/>
                        <a:ea typeface="+mn-ea"/>
                        <a:cs typeface="+mn-cs"/>
                      </a:endParaRPr>
                    </a:p>
                    <a:p>
                      <a:pPr marL="0" indent="0" fontAlgn="base">
                        <a:buClr>
                          <a:schemeClr val="tx2"/>
                        </a:buClr>
                        <a:buFont typeface="Wingdings" pitchFamily="2" charset="2"/>
                        <a:buNone/>
                      </a:pPr>
                      <a:r>
                        <a:rPr lang="en-US" sz="800" b="1" dirty="0" smtClean="0">
                          <a:solidFill>
                            <a:srgbClr val="FF0000"/>
                          </a:solidFill>
                        </a:rPr>
                        <a:t>Lever- </a:t>
                      </a:r>
                      <a:r>
                        <a:rPr lang="en-US" sz="800" dirty="0" smtClean="0"/>
                        <a:t> burr in the depth of fuel passage.</a:t>
                      </a:r>
                    </a:p>
                    <a:p>
                      <a:pPr marL="228600" indent="-228600" fontAlgn="base">
                        <a:buClr>
                          <a:schemeClr val="tx2"/>
                        </a:buClr>
                        <a:buFont typeface="Wingdings" pitchFamily="2" charset="2"/>
                        <a:buChar char="Ø"/>
                      </a:pPr>
                      <a:endParaRPr lang="en-US" sz="800" kern="1200" dirty="0" smtClean="0">
                        <a:solidFill>
                          <a:schemeClr val="tx1"/>
                        </a:solidFill>
                        <a:latin typeface="+mn-lt"/>
                        <a:ea typeface="+mn-ea"/>
                        <a:cs typeface="+mn-cs"/>
                      </a:endParaRPr>
                    </a:p>
                    <a:p>
                      <a:endParaRPr lang="en-US" sz="800" dirty="0"/>
                    </a:p>
                  </a:txBody>
                  <a:tcPr/>
                </a:tc>
                <a:tc>
                  <a:txBody>
                    <a:bodyPr/>
                    <a:lstStyle/>
                    <a:p>
                      <a:pPr marL="0" indent="0" fontAlgn="base">
                        <a:buClr>
                          <a:schemeClr val="tx2"/>
                        </a:buClr>
                        <a:buFontTx/>
                        <a:buNone/>
                      </a:pPr>
                      <a:r>
                        <a:rPr lang="en-US" sz="800" b="1" kern="1200" dirty="0" smtClean="0">
                          <a:solidFill>
                            <a:srgbClr val="FF0000"/>
                          </a:solidFill>
                          <a:latin typeface="+mn-lt"/>
                          <a:ea typeface="+mn-ea"/>
                          <a:cs typeface="+mn-cs"/>
                        </a:rPr>
                        <a:t>Assembly :-</a:t>
                      </a:r>
                    </a:p>
                    <a:p>
                      <a:pPr marL="0" indent="0" fontAlgn="base">
                        <a:buClr>
                          <a:schemeClr val="tx2"/>
                        </a:buClr>
                        <a:buFont typeface="Wingdings" pitchFamily="2" charset="2"/>
                        <a:buNone/>
                      </a:pPr>
                      <a:r>
                        <a:rPr lang="en-US" sz="800" b="1" kern="1200" dirty="0" smtClean="0">
                          <a:solidFill>
                            <a:srgbClr val="FF0000"/>
                          </a:solidFill>
                          <a:latin typeface="+mn-lt"/>
                          <a:ea typeface="+mn-ea"/>
                          <a:cs typeface="+mn-cs"/>
                        </a:rPr>
                        <a:t>Body &amp; Plate-</a:t>
                      </a:r>
                      <a:r>
                        <a:rPr lang="en-US" sz="800" b="0" kern="1200" dirty="0" smtClean="0">
                          <a:solidFill>
                            <a:schemeClr val="tx1"/>
                          </a:solidFill>
                          <a:latin typeface="+mn-lt"/>
                          <a:ea typeface="+mn-ea"/>
                          <a:cs typeface="+mn-cs"/>
                        </a:rPr>
                        <a:t>  gap between Plate &amp; body surface &gt;0.2mm.</a:t>
                      </a:r>
                    </a:p>
                    <a:p>
                      <a:pPr marL="228600" indent="-228600" fontAlgn="base">
                        <a:buClr>
                          <a:schemeClr val="tx2"/>
                        </a:buClr>
                        <a:buFont typeface="Wingdings" pitchFamily="2" charset="2"/>
                        <a:buChar char="Ø"/>
                      </a:pPr>
                      <a:endParaRPr lang="en-US" sz="800" b="0" kern="1200" dirty="0" smtClean="0">
                        <a:solidFill>
                          <a:schemeClr val="tx1"/>
                        </a:solidFill>
                        <a:latin typeface="+mn-lt"/>
                        <a:ea typeface="+mn-ea"/>
                        <a:cs typeface="+mn-cs"/>
                      </a:endParaRPr>
                    </a:p>
                    <a:p>
                      <a:pPr marL="0" indent="0" fontAlgn="base">
                        <a:buClr>
                          <a:schemeClr val="tx2"/>
                        </a:buClr>
                        <a:buFont typeface="Wingdings" pitchFamily="2" charset="2"/>
                        <a:buNone/>
                      </a:pPr>
                      <a:r>
                        <a:rPr lang="en-US" sz="800" b="1" kern="1200" dirty="0" smtClean="0">
                          <a:solidFill>
                            <a:srgbClr val="FF0000"/>
                          </a:solidFill>
                          <a:latin typeface="+mn-lt"/>
                          <a:ea typeface="+mn-ea"/>
                          <a:cs typeface="+mn-cs"/>
                        </a:rPr>
                        <a:t>Body ,Fuel</a:t>
                      </a:r>
                      <a:r>
                        <a:rPr lang="en-US" sz="800" b="1" kern="1200" baseline="0" dirty="0" smtClean="0">
                          <a:solidFill>
                            <a:srgbClr val="FF0000"/>
                          </a:solidFill>
                          <a:latin typeface="+mn-lt"/>
                          <a:ea typeface="+mn-ea"/>
                          <a:cs typeface="+mn-cs"/>
                        </a:rPr>
                        <a:t> level pipe &amp; </a:t>
                      </a:r>
                      <a:r>
                        <a:rPr lang="en-US" sz="800" b="1" kern="1200" dirty="0" smtClean="0">
                          <a:solidFill>
                            <a:srgbClr val="FF0000"/>
                          </a:solidFill>
                          <a:latin typeface="+mn-lt"/>
                          <a:ea typeface="+mn-ea"/>
                          <a:cs typeface="+mn-cs"/>
                        </a:rPr>
                        <a:t>Filter</a:t>
                      </a:r>
                      <a:r>
                        <a:rPr lang="en-US" sz="800" b="1" kern="1200" baseline="0" dirty="0" smtClean="0">
                          <a:solidFill>
                            <a:srgbClr val="FF0000"/>
                          </a:solidFill>
                          <a:latin typeface="+mn-lt"/>
                          <a:ea typeface="+mn-ea"/>
                          <a:cs typeface="+mn-cs"/>
                        </a:rPr>
                        <a:t> :-</a:t>
                      </a:r>
                      <a:endParaRPr lang="en-US" sz="800" b="1" kern="1200" dirty="0" smtClean="0">
                        <a:solidFill>
                          <a:srgbClr val="FF0000"/>
                        </a:solidFill>
                        <a:latin typeface="+mn-lt"/>
                        <a:ea typeface="+mn-ea"/>
                        <a:cs typeface="+mn-cs"/>
                      </a:endParaRPr>
                    </a:p>
                    <a:p>
                      <a:pPr marL="228600" indent="-228600" fontAlgn="base">
                        <a:buClr>
                          <a:schemeClr val="tx2"/>
                        </a:buClr>
                        <a:buFont typeface="Wingdings" pitchFamily="2" charset="2"/>
                        <a:buChar char="Ø"/>
                      </a:pPr>
                      <a:r>
                        <a:rPr lang="en-US" sz="800" kern="1200" dirty="0" smtClean="0">
                          <a:solidFill>
                            <a:schemeClr val="tx1"/>
                          </a:solidFill>
                          <a:latin typeface="+mn-lt"/>
                          <a:ea typeface="+mn-ea"/>
                          <a:cs typeface="+mn-cs"/>
                        </a:rPr>
                        <a:t>If screen filter is pulled, ON pipe should not comes off.</a:t>
                      </a:r>
                    </a:p>
                    <a:p>
                      <a:pPr marL="228600" indent="-228600" fontAlgn="base">
                        <a:buClr>
                          <a:schemeClr val="tx2"/>
                        </a:buClr>
                        <a:buFont typeface="Wingdings" pitchFamily="2" charset="2"/>
                        <a:buChar char="Ø"/>
                      </a:pPr>
                      <a:r>
                        <a:rPr lang="en-US" sz="800" b="0" kern="1200" dirty="0" smtClean="0">
                          <a:solidFill>
                            <a:schemeClr val="tx1"/>
                          </a:solidFill>
                          <a:latin typeface="+mn-lt"/>
                          <a:ea typeface="+mn-ea"/>
                          <a:cs typeface="+mn-cs"/>
                        </a:rPr>
                        <a:t>confirmation height of 65 max.</a:t>
                      </a:r>
                    </a:p>
                    <a:p>
                      <a:pPr marL="228600" indent="-228600" fontAlgn="base">
                        <a:buClr>
                          <a:schemeClr val="tx2"/>
                        </a:buClr>
                        <a:buFont typeface="Wingdings" pitchFamily="2" charset="2"/>
                        <a:buChar char="Ø"/>
                      </a:pPr>
                      <a:endParaRPr lang="en-US" sz="800" b="0" kern="1200" dirty="0" smtClean="0">
                        <a:solidFill>
                          <a:schemeClr val="tx1"/>
                        </a:solidFill>
                        <a:latin typeface="+mn-lt"/>
                        <a:ea typeface="+mn-ea"/>
                        <a:cs typeface="+mn-cs"/>
                      </a:endParaRPr>
                    </a:p>
                    <a:p>
                      <a:pPr marL="0" indent="0" fontAlgn="base">
                        <a:buClr>
                          <a:schemeClr val="tx2"/>
                        </a:buClr>
                        <a:buFont typeface="Wingdings" pitchFamily="2" charset="2"/>
                        <a:buNone/>
                      </a:pPr>
                      <a:r>
                        <a:rPr lang="en-US" sz="800" b="1" kern="1200" dirty="0" smtClean="0">
                          <a:solidFill>
                            <a:srgbClr val="FF0000"/>
                          </a:solidFill>
                          <a:latin typeface="+mn-lt"/>
                          <a:ea typeface="+mn-ea"/>
                          <a:cs typeface="+mn-cs"/>
                        </a:rPr>
                        <a:t>Visual</a:t>
                      </a:r>
                      <a:r>
                        <a:rPr lang="en-US" sz="800" b="1" kern="1200" baseline="0" dirty="0" smtClean="0">
                          <a:solidFill>
                            <a:srgbClr val="FF0000"/>
                          </a:solidFill>
                          <a:latin typeface="+mn-lt"/>
                          <a:ea typeface="+mn-ea"/>
                          <a:cs typeface="+mn-cs"/>
                        </a:rPr>
                        <a:t> Inspection :-</a:t>
                      </a:r>
                    </a:p>
                    <a:p>
                      <a:pPr marL="228600" indent="-228600" fontAlgn="base">
                        <a:buClr>
                          <a:schemeClr val="tx2"/>
                        </a:buClr>
                        <a:buFont typeface="Wingdings" pitchFamily="2" charset="2"/>
                        <a:buChar char="Ø"/>
                      </a:pPr>
                      <a:r>
                        <a:rPr lang="en-US" sz="800" b="0" kern="1200" baseline="0" dirty="0" smtClean="0">
                          <a:solidFill>
                            <a:schemeClr val="tx1"/>
                          </a:solidFill>
                          <a:latin typeface="+mn-lt"/>
                          <a:ea typeface="+mn-ea"/>
                          <a:cs typeface="+mn-cs"/>
                        </a:rPr>
                        <a:t>Manufacturers mark</a:t>
                      </a:r>
                    </a:p>
                    <a:p>
                      <a:pPr marL="228600" indent="-228600" fontAlgn="base">
                        <a:buClr>
                          <a:schemeClr val="tx2"/>
                        </a:buClr>
                        <a:buFont typeface="Wingdings" pitchFamily="2" charset="2"/>
                        <a:buChar char="Ø"/>
                      </a:pPr>
                      <a:r>
                        <a:rPr lang="en-US" sz="800" b="0" kern="1200" baseline="0" dirty="0" smtClean="0">
                          <a:solidFill>
                            <a:schemeClr val="tx1"/>
                          </a:solidFill>
                          <a:latin typeface="+mn-lt"/>
                          <a:ea typeface="+mn-ea"/>
                          <a:cs typeface="+mn-cs"/>
                        </a:rPr>
                        <a:t>Traceability mark</a:t>
                      </a:r>
                    </a:p>
                    <a:p>
                      <a:pPr marL="228600" indent="-228600" fontAlgn="base">
                        <a:buClr>
                          <a:schemeClr val="tx2"/>
                        </a:buClr>
                        <a:buFont typeface="Wingdings" pitchFamily="2" charset="2"/>
                        <a:buChar char="Ø"/>
                      </a:pPr>
                      <a:r>
                        <a:rPr lang="en-US" sz="800" b="0" kern="1200" baseline="0" dirty="0" smtClean="0">
                          <a:solidFill>
                            <a:schemeClr val="tx1"/>
                          </a:solidFill>
                          <a:latin typeface="+mn-lt"/>
                          <a:ea typeface="+mn-ea"/>
                          <a:cs typeface="+mn-cs"/>
                        </a:rPr>
                        <a:t>No Burr, flashes, rust.</a:t>
                      </a:r>
                    </a:p>
                    <a:p>
                      <a:pPr marL="228600" indent="-228600" fontAlgn="base">
                        <a:buClr>
                          <a:schemeClr val="tx2"/>
                        </a:buClr>
                        <a:buFont typeface="Wingdings" pitchFamily="2" charset="2"/>
                        <a:buChar char="Ø"/>
                      </a:pPr>
                      <a:r>
                        <a:rPr lang="en-US" sz="800" b="0" kern="1200" baseline="0" dirty="0" smtClean="0">
                          <a:solidFill>
                            <a:schemeClr val="tx1"/>
                          </a:solidFill>
                          <a:latin typeface="+mn-lt"/>
                          <a:ea typeface="+mn-ea"/>
                          <a:cs typeface="+mn-cs"/>
                        </a:rPr>
                        <a:t>No sharp edges.</a:t>
                      </a:r>
                    </a:p>
                    <a:p>
                      <a:pPr marL="228600" marR="0" indent="-228600" algn="l" defTabSz="914400" rtl="0" eaLnBrk="1" fontAlgn="base" latinLnBrk="0" hangingPunct="1">
                        <a:lnSpc>
                          <a:spcPct val="100000"/>
                        </a:lnSpc>
                        <a:spcBef>
                          <a:spcPts val="0"/>
                        </a:spcBef>
                        <a:spcAft>
                          <a:spcPts val="0"/>
                        </a:spcAft>
                        <a:buClr>
                          <a:schemeClr val="tx2"/>
                        </a:buClr>
                        <a:buSzTx/>
                        <a:buFont typeface="Wingdings" pitchFamily="2" charset="2"/>
                        <a:buChar char="Ø"/>
                        <a:tabLst/>
                        <a:defRPr/>
                      </a:pPr>
                      <a:r>
                        <a:rPr lang="en-US" sz="800" b="0" kern="1200" baseline="0" dirty="0" smtClean="0">
                          <a:solidFill>
                            <a:schemeClr val="tx1"/>
                          </a:solidFill>
                          <a:latin typeface="+mn-lt"/>
                          <a:ea typeface="+mn-ea"/>
                          <a:cs typeface="+mn-cs"/>
                        </a:rPr>
                        <a:t>No dent &amp; damages.</a:t>
                      </a:r>
                    </a:p>
                    <a:p>
                      <a:pPr marL="228600" marR="0" indent="-228600" algn="l" defTabSz="914400" rtl="0" eaLnBrk="1" fontAlgn="base" latinLnBrk="0" hangingPunct="1">
                        <a:lnSpc>
                          <a:spcPct val="100000"/>
                        </a:lnSpc>
                        <a:spcBef>
                          <a:spcPts val="0"/>
                        </a:spcBef>
                        <a:spcAft>
                          <a:spcPts val="0"/>
                        </a:spcAft>
                        <a:buClr>
                          <a:schemeClr val="tx2"/>
                        </a:buClr>
                        <a:buSzTx/>
                        <a:buFont typeface="Wingdings" pitchFamily="2" charset="2"/>
                        <a:buChar char="Ø"/>
                        <a:tabLst/>
                        <a:defRPr/>
                      </a:pPr>
                      <a:r>
                        <a:rPr lang="en-US" sz="800" b="0" kern="1200" baseline="0" dirty="0" smtClean="0">
                          <a:solidFill>
                            <a:schemeClr val="tx1"/>
                          </a:solidFill>
                          <a:latin typeface="+mn-lt"/>
                          <a:ea typeface="+mn-ea"/>
                          <a:cs typeface="+mn-cs"/>
                        </a:rPr>
                        <a:t>No foreign particles.</a:t>
                      </a:r>
                    </a:p>
                    <a:p>
                      <a:pPr marL="228600" marR="0" indent="-228600" algn="l" defTabSz="914400" rtl="0" eaLnBrk="1" fontAlgn="base" latinLnBrk="0" hangingPunct="1">
                        <a:lnSpc>
                          <a:spcPct val="100000"/>
                        </a:lnSpc>
                        <a:spcBef>
                          <a:spcPts val="0"/>
                        </a:spcBef>
                        <a:spcAft>
                          <a:spcPts val="0"/>
                        </a:spcAft>
                        <a:buClr>
                          <a:schemeClr val="tx2"/>
                        </a:buClr>
                        <a:buSzTx/>
                        <a:buFont typeface="Wingdings" pitchFamily="2" charset="2"/>
                        <a:buChar char="Ø"/>
                        <a:tabLst/>
                        <a:defRPr/>
                      </a:pPr>
                      <a:r>
                        <a:rPr lang="en-US" sz="800" b="0" kern="1200" baseline="0" dirty="0" smtClean="0">
                          <a:solidFill>
                            <a:schemeClr val="tx1"/>
                          </a:solidFill>
                          <a:latin typeface="+mn-lt"/>
                          <a:ea typeface="+mn-ea"/>
                          <a:cs typeface="+mn-cs"/>
                        </a:rPr>
                        <a:t>All child part present.</a:t>
                      </a:r>
                    </a:p>
                    <a:p>
                      <a:pPr marL="228600" indent="-228600" fontAlgn="base">
                        <a:buClr>
                          <a:schemeClr val="tx2"/>
                        </a:buClr>
                        <a:buFont typeface="Wingdings" pitchFamily="2" charset="2"/>
                        <a:buChar char="Ø"/>
                      </a:pPr>
                      <a:endParaRPr lang="en-US" sz="800" b="0" kern="1200" dirty="0" smtClean="0">
                        <a:solidFill>
                          <a:schemeClr val="tx1"/>
                        </a:solidFill>
                        <a:latin typeface="+mn-lt"/>
                        <a:ea typeface="+mn-ea"/>
                        <a:cs typeface="+mn-cs"/>
                      </a:endParaRPr>
                    </a:p>
                    <a:p>
                      <a:pPr marL="228600" indent="-228600" fontAlgn="base">
                        <a:buClr>
                          <a:schemeClr val="tx2"/>
                        </a:buClr>
                        <a:buAutoNum type="arabicPeriod"/>
                      </a:pPr>
                      <a:endParaRPr lang="en-US" sz="800" kern="1200" dirty="0" smtClean="0">
                        <a:solidFill>
                          <a:schemeClr val="tx1"/>
                        </a:solidFill>
                        <a:latin typeface="+mn-lt"/>
                        <a:ea typeface="+mn-ea"/>
                        <a:cs typeface="+mn-cs"/>
                      </a:endParaRPr>
                    </a:p>
                    <a:p>
                      <a:pPr fontAlgn="base">
                        <a:buClr>
                          <a:schemeClr val="tx2"/>
                        </a:buClr>
                      </a:pPr>
                      <a:endParaRPr lang="en-US" sz="1400" kern="1200" dirty="0" smtClean="0">
                        <a:solidFill>
                          <a:schemeClr val="tx1"/>
                        </a:solidFill>
                        <a:latin typeface="+mn-lt"/>
                        <a:ea typeface="+mn-ea"/>
                        <a:cs typeface="+mn-cs"/>
                      </a:endParaRPr>
                    </a:p>
                    <a:p>
                      <a:endParaRPr lang="en-US" sz="800" dirty="0"/>
                    </a:p>
                  </a:txBody>
                  <a:tcPr/>
                </a:tc>
                <a:extLst>
                  <a:ext uri="{0D108BD9-81ED-4DB2-BD59-A6C34878D82A}">
                    <a16:rowId xmlns:a16="http://schemas.microsoft.com/office/drawing/2014/main" val="10002"/>
                  </a:ext>
                </a:extLst>
              </a:tr>
            </a:tbl>
          </a:graphicData>
        </a:graphic>
      </p:graphicFrame>
      <p:pic>
        <p:nvPicPr>
          <p:cNvPr id="4" name="Picture 4" descr="C:\Users\qa118.ADVIK\Documents\My Bluetooth\IMG-20170218-WA00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509821"/>
            <a:ext cx="2383703" cy="218322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5" name="Right Arrow 4"/>
          <p:cNvSpPr/>
          <p:nvPr/>
        </p:nvSpPr>
        <p:spPr>
          <a:xfrm>
            <a:off x="3388427" y="1028700"/>
            <a:ext cx="538348" cy="266700"/>
          </a:xfrm>
          <a:prstGeom prst="rightArrow">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6" name="TextBox 5"/>
          <p:cNvSpPr txBox="1"/>
          <p:nvPr/>
        </p:nvSpPr>
        <p:spPr>
          <a:xfrm>
            <a:off x="228600" y="76200"/>
            <a:ext cx="4546181" cy="276999"/>
          </a:xfrm>
          <a:prstGeom prst="rect">
            <a:avLst/>
          </a:prstGeom>
          <a:noFill/>
          <a:ln w="9525">
            <a:noFill/>
            <a:miter lim="800000"/>
            <a:headEnd/>
            <a:tailEnd/>
          </a:ln>
        </p:spPr>
        <p:txBody>
          <a:bodyPr vert="horz" wrap="none" lIns="0" tIns="0" rIns="0" bIns="0" numCol="1" rtlCol="0" anchor="t" anchorCtr="0" compatLnSpc="1">
            <a:prstTxWarp prst="textNoShape">
              <a:avLst/>
            </a:prstTxWarp>
            <a:spAutoFit/>
          </a:bodyPr>
          <a:lstStyle/>
          <a:p>
            <a:pPr fontAlgn="base">
              <a:buClr>
                <a:schemeClr val="tx2"/>
              </a:buClr>
            </a:pPr>
            <a:r>
              <a:rPr lang="en-US" b="1" dirty="0" smtClean="0">
                <a:latin typeface="+mj-lt"/>
              </a:rPr>
              <a:t>Q Gate @ AHPL -15 for Manual Fuel cock </a:t>
            </a:r>
          </a:p>
        </p:txBody>
      </p:sp>
      <p:sp>
        <p:nvSpPr>
          <p:cNvPr id="7" name="Right Arrow 6"/>
          <p:cNvSpPr/>
          <p:nvPr/>
        </p:nvSpPr>
        <p:spPr>
          <a:xfrm>
            <a:off x="6167252" y="1028700"/>
            <a:ext cx="538348" cy="266700"/>
          </a:xfrm>
          <a:prstGeom prst="rightArrow">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pic>
        <p:nvPicPr>
          <p:cNvPr id="8" name="Picture 2" descr="C:\Users\qa118.ADVIK\Documents\My Bluetooth\IMG_20170218_121728.jpg"/>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p:blipFill>
        <p:spPr bwMode="auto">
          <a:xfrm>
            <a:off x="3939055" y="1509821"/>
            <a:ext cx="2233145" cy="218322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9" name="Picture 3" descr="C:\Users\qa118.ADVIK\Documents\My Bluetooth\IMG_20170208_151657.jpg"/>
          <p:cNvPicPr>
            <a:picLocks noChangeAspect="1" noChangeArrowheads="1"/>
          </p:cNvPicPr>
          <p:nvPr/>
        </p:nvPicPr>
        <p:blipFill rotWithShape="1">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rcRect/>
          <a:stretch/>
        </p:blipFill>
        <p:spPr bwMode="auto">
          <a:xfrm>
            <a:off x="6553200" y="1509821"/>
            <a:ext cx="2311950" cy="2183222"/>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7317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A157C5A-AEAF-4029-8091-3525D3D59A6D}" type="slidenum">
              <a:rPr lang="en-US" smtClean="0"/>
              <a:pPr/>
              <a:t>23</a:t>
            </a:fld>
            <a:endParaRPr lang="en-US" dirty="0"/>
          </a:p>
        </p:txBody>
      </p:sp>
      <p:sp>
        <p:nvSpPr>
          <p:cNvPr id="3" name="TextBox 2"/>
          <p:cNvSpPr txBox="1"/>
          <p:nvPr/>
        </p:nvSpPr>
        <p:spPr>
          <a:xfrm>
            <a:off x="1676400" y="2590800"/>
            <a:ext cx="5702971" cy="1231106"/>
          </a:xfrm>
          <a:prstGeom prst="rect">
            <a:avLst/>
          </a:prstGeom>
          <a:noFill/>
          <a:ln w="9525">
            <a:noFill/>
            <a:miter lim="800000"/>
            <a:headEnd/>
            <a:tailEnd/>
          </a:ln>
        </p:spPr>
        <p:txBody>
          <a:bodyPr vert="horz" wrap="none" lIns="0" tIns="0" rIns="0" bIns="0" numCol="1" rtlCol="0" anchor="t" anchorCtr="0" compatLnSpc="1">
            <a:prstTxWarp prst="textNoShape">
              <a:avLst/>
            </a:prstTxWarp>
            <a:spAutoFit/>
          </a:bodyPr>
          <a:lstStyle/>
          <a:p>
            <a:pPr fontAlgn="base">
              <a:buClr>
                <a:schemeClr val="tx2"/>
              </a:buClr>
            </a:pPr>
            <a:r>
              <a:rPr lang="en-IN" sz="8000" dirty="0" smtClean="0">
                <a:latin typeface="+mj-lt"/>
              </a:rPr>
              <a:t>Q-A Session</a:t>
            </a:r>
          </a:p>
        </p:txBody>
      </p:sp>
    </p:spTree>
    <p:extLst>
      <p:ext uri="{BB962C8B-B14F-4D97-AF65-F5344CB8AC3E}">
        <p14:creationId xmlns:p14="http://schemas.microsoft.com/office/powerpoint/2010/main" val="18713631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A157C5A-AEAF-4029-8091-3525D3D59A6D}" type="slidenum">
              <a:rPr lang="en-US" smtClean="0"/>
              <a:pPr/>
              <a:t>3</a:t>
            </a:fld>
            <a:endParaRPr lang="en-US" dirty="0"/>
          </a:p>
        </p:txBody>
      </p:sp>
      <p:pic>
        <p:nvPicPr>
          <p:cNvPr id="3" name="Picture 2"/>
          <p:cNvPicPr>
            <a:picLocks noChangeAspect="1"/>
          </p:cNvPicPr>
          <p:nvPr/>
        </p:nvPicPr>
        <p:blipFill rotWithShape="1">
          <a:blip r:embed="rId2"/>
          <a:srcRect l="14275" t="16667" r="27746" b="12500"/>
          <a:stretch/>
        </p:blipFill>
        <p:spPr>
          <a:xfrm>
            <a:off x="156754" y="533400"/>
            <a:ext cx="8834846" cy="6068379"/>
          </a:xfrm>
          <a:prstGeom prst="rect">
            <a:avLst/>
          </a:prstGeom>
        </p:spPr>
      </p:pic>
      <p:sp>
        <p:nvSpPr>
          <p:cNvPr id="4" name="TextBox 3"/>
          <p:cNvSpPr txBox="1"/>
          <p:nvPr/>
        </p:nvSpPr>
        <p:spPr>
          <a:xfrm>
            <a:off x="457200" y="87868"/>
            <a:ext cx="1150956" cy="307777"/>
          </a:xfrm>
          <a:prstGeom prst="rect">
            <a:avLst/>
          </a:prstGeom>
          <a:noFill/>
          <a:ln w="9525">
            <a:noFill/>
            <a:miter lim="800000"/>
            <a:headEnd/>
            <a:tailEnd/>
          </a:ln>
        </p:spPr>
        <p:txBody>
          <a:bodyPr vert="horz" wrap="none" lIns="0" tIns="0" rIns="0" bIns="0" numCol="1" rtlCol="0" anchor="t" anchorCtr="0" compatLnSpc="1">
            <a:prstTxWarp prst="textNoShape">
              <a:avLst/>
            </a:prstTxWarp>
            <a:spAutoFit/>
          </a:bodyPr>
          <a:lstStyle/>
          <a:p>
            <a:pPr fontAlgn="base">
              <a:buClr>
                <a:schemeClr val="tx2"/>
              </a:buClr>
            </a:pPr>
            <a:r>
              <a:rPr lang="en-IN" sz="2000" b="1" dirty="0" smtClean="0">
                <a:latin typeface="+mj-lt"/>
              </a:rPr>
              <a:t>1. Critical</a:t>
            </a:r>
          </a:p>
        </p:txBody>
      </p:sp>
    </p:spTree>
    <p:extLst>
      <p:ext uri="{BB962C8B-B14F-4D97-AF65-F5344CB8AC3E}">
        <p14:creationId xmlns:p14="http://schemas.microsoft.com/office/powerpoint/2010/main" val="9066021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A157C5A-AEAF-4029-8091-3525D3D59A6D}" type="slidenum">
              <a:rPr lang="en-US" smtClean="0"/>
              <a:pPr/>
              <a:t>4</a:t>
            </a:fld>
            <a:endParaRPr lang="en-US" dirty="0"/>
          </a:p>
        </p:txBody>
      </p:sp>
      <p:pic>
        <p:nvPicPr>
          <p:cNvPr id="3" name="Picture 2"/>
          <p:cNvPicPr>
            <a:picLocks noChangeAspect="1"/>
          </p:cNvPicPr>
          <p:nvPr/>
        </p:nvPicPr>
        <p:blipFill rotWithShape="1">
          <a:blip r:embed="rId2"/>
          <a:srcRect l="14276" t="15625" r="29502" b="13541"/>
          <a:stretch/>
        </p:blipFill>
        <p:spPr>
          <a:xfrm>
            <a:off x="152400" y="533400"/>
            <a:ext cx="8458200" cy="5991225"/>
          </a:xfrm>
          <a:prstGeom prst="rect">
            <a:avLst/>
          </a:prstGeom>
        </p:spPr>
      </p:pic>
      <p:sp>
        <p:nvSpPr>
          <p:cNvPr id="4" name="TextBox 3"/>
          <p:cNvSpPr txBox="1"/>
          <p:nvPr/>
        </p:nvSpPr>
        <p:spPr>
          <a:xfrm>
            <a:off x="457200" y="87868"/>
            <a:ext cx="1150956" cy="307777"/>
          </a:xfrm>
          <a:prstGeom prst="rect">
            <a:avLst/>
          </a:prstGeom>
          <a:noFill/>
          <a:ln w="9525">
            <a:noFill/>
            <a:miter lim="800000"/>
            <a:headEnd/>
            <a:tailEnd/>
          </a:ln>
        </p:spPr>
        <p:txBody>
          <a:bodyPr vert="horz" wrap="none" lIns="0" tIns="0" rIns="0" bIns="0" numCol="1" rtlCol="0" anchor="t" anchorCtr="0" compatLnSpc="1">
            <a:prstTxWarp prst="textNoShape">
              <a:avLst/>
            </a:prstTxWarp>
            <a:spAutoFit/>
          </a:bodyPr>
          <a:lstStyle/>
          <a:p>
            <a:pPr fontAlgn="base">
              <a:buClr>
                <a:schemeClr val="tx2"/>
              </a:buClr>
            </a:pPr>
            <a:r>
              <a:rPr lang="en-IN" sz="2000" b="1" dirty="0" smtClean="0">
                <a:latin typeface="+mj-lt"/>
              </a:rPr>
              <a:t>1. Critical</a:t>
            </a:r>
          </a:p>
        </p:txBody>
      </p:sp>
    </p:spTree>
    <p:extLst>
      <p:ext uri="{BB962C8B-B14F-4D97-AF65-F5344CB8AC3E}">
        <p14:creationId xmlns:p14="http://schemas.microsoft.com/office/powerpoint/2010/main" val="17122884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A157C5A-AEAF-4029-8091-3525D3D59A6D}" type="slidenum">
              <a:rPr lang="en-US" smtClean="0"/>
              <a:pPr/>
              <a:t>5</a:t>
            </a:fld>
            <a:endParaRPr lang="en-US" dirty="0"/>
          </a:p>
        </p:txBody>
      </p:sp>
      <p:pic>
        <p:nvPicPr>
          <p:cNvPr id="3" name="Picture 2"/>
          <p:cNvPicPr>
            <a:picLocks noChangeAspect="1"/>
          </p:cNvPicPr>
          <p:nvPr/>
        </p:nvPicPr>
        <p:blipFill rotWithShape="1">
          <a:blip r:embed="rId2"/>
          <a:srcRect l="14861" t="15625" r="29502" b="10417"/>
          <a:stretch/>
        </p:blipFill>
        <p:spPr>
          <a:xfrm>
            <a:off x="381000" y="533400"/>
            <a:ext cx="8077200" cy="6036644"/>
          </a:xfrm>
          <a:prstGeom prst="rect">
            <a:avLst/>
          </a:prstGeom>
        </p:spPr>
      </p:pic>
      <p:sp>
        <p:nvSpPr>
          <p:cNvPr id="4" name="TextBox 3"/>
          <p:cNvSpPr txBox="1"/>
          <p:nvPr/>
        </p:nvSpPr>
        <p:spPr>
          <a:xfrm>
            <a:off x="457200" y="87868"/>
            <a:ext cx="1150956" cy="307777"/>
          </a:xfrm>
          <a:prstGeom prst="rect">
            <a:avLst/>
          </a:prstGeom>
          <a:noFill/>
          <a:ln w="9525">
            <a:noFill/>
            <a:miter lim="800000"/>
            <a:headEnd/>
            <a:tailEnd/>
          </a:ln>
        </p:spPr>
        <p:txBody>
          <a:bodyPr vert="horz" wrap="none" lIns="0" tIns="0" rIns="0" bIns="0" numCol="1" rtlCol="0" anchor="t" anchorCtr="0" compatLnSpc="1">
            <a:prstTxWarp prst="textNoShape">
              <a:avLst/>
            </a:prstTxWarp>
            <a:spAutoFit/>
          </a:bodyPr>
          <a:lstStyle/>
          <a:p>
            <a:pPr fontAlgn="base">
              <a:buClr>
                <a:schemeClr val="tx2"/>
              </a:buClr>
            </a:pPr>
            <a:r>
              <a:rPr lang="en-IN" sz="2000" b="1" dirty="0" smtClean="0">
                <a:latin typeface="+mj-lt"/>
              </a:rPr>
              <a:t>1. Critical</a:t>
            </a:r>
          </a:p>
        </p:txBody>
      </p:sp>
    </p:spTree>
    <p:extLst>
      <p:ext uri="{BB962C8B-B14F-4D97-AF65-F5344CB8AC3E}">
        <p14:creationId xmlns:p14="http://schemas.microsoft.com/office/powerpoint/2010/main" val="40412176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A157C5A-AEAF-4029-8091-3525D3D59A6D}" type="slidenum">
              <a:rPr lang="en-US" smtClean="0"/>
              <a:pPr/>
              <a:t>6</a:t>
            </a:fld>
            <a:endParaRPr lang="en-US" dirty="0"/>
          </a:p>
        </p:txBody>
      </p:sp>
      <p:pic>
        <p:nvPicPr>
          <p:cNvPr id="3" name="Picture 2"/>
          <p:cNvPicPr>
            <a:picLocks noChangeAspect="1"/>
          </p:cNvPicPr>
          <p:nvPr/>
        </p:nvPicPr>
        <p:blipFill rotWithShape="1">
          <a:blip r:embed="rId2"/>
          <a:srcRect l="14861" t="16667" r="30087" b="10417"/>
          <a:stretch/>
        </p:blipFill>
        <p:spPr>
          <a:xfrm>
            <a:off x="1066800" y="838200"/>
            <a:ext cx="7162800" cy="5334000"/>
          </a:xfrm>
          <a:prstGeom prst="rect">
            <a:avLst/>
          </a:prstGeom>
          <a:ln>
            <a:solidFill>
              <a:schemeClr val="tx1"/>
            </a:solidFill>
          </a:ln>
        </p:spPr>
      </p:pic>
      <p:sp>
        <p:nvSpPr>
          <p:cNvPr id="4" name="TextBox 3"/>
          <p:cNvSpPr txBox="1"/>
          <p:nvPr/>
        </p:nvSpPr>
        <p:spPr>
          <a:xfrm>
            <a:off x="457200" y="87868"/>
            <a:ext cx="1150956" cy="307777"/>
          </a:xfrm>
          <a:prstGeom prst="rect">
            <a:avLst/>
          </a:prstGeom>
          <a:noFill/>
          <a:ln w="9525">
            <a:noFill/>
            <a:miter lim="800000"/>
            <a:headEnd/>
            <a:tailEnd/>
          </a:ln>
        </p:spPr>
        <p:txBody>
          <a:bodyPr vert="horz" wrap="none" lIns="0" tIns="0" rIns="0" bIns="0" numCol="1" rtlCol="0" anchor="t" anchorCtr="0" compatLnSpc="1">
            <a:prstTxWarp prst="textNoShape">
              <a:avLst/>
            </a:prstTxWarp>
            <a:spAutoFit/>
          </a:bodyPr>
          <a:lstStyle/>
          <a:p>
            <a:pPr fontAlgn="base">
              <a:buClr>
                <a:schemeClr val="tx2"/>
              </a:buClr>
            </a:pPr>
            <a:r>
              <a:rPr lang="en-IN" sz="2000" b="1" dirty="0" smtClean="0">
                <a:latin typeface="+mj-lt"/>
              </a:rPr>
              <a:t>1. Critical</a:t>
            </a:r>
          </a:p>
        </p:txBody>
      </p:sp>
    </p:spTree>
    <p:extLst>
      <p:ext uri="{BB962C8B-B14F-4D97-AF65-F5344CB8AC3E}">
        <p14:creationId xmlns:p14="http://schemas.microsoft.com/office/powerpoint/2010/main" val="8601087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A157C5A-AEAF-4029-8091-3525D3D59A6D}" type="slidenum">
              <a:rPr lang="en-US" smtClean="0"/>
              <a:pPr/>
              <a:t>7</a:t>
            </a:fld>
            <a:endParaRPr lang="en-US" dirty="0"/>
          </a:p>
        </p:txBody>
      </p:sp>
      <p:pic>
        <p:nvPicPr>
          <p:cNvPr id="3" name="Picture 2"/>
          <p:cNvPicPr>
            <a:picLocks noChangeAspect="1"/>
          </p:cNvPicPr>
          <p:nvPr/>
        </p:nvPicPr>
        <p:blipFill rotWithShape="1">
          <a:blip r:embed="rId2"/>
          <a:srcRect l="14275" t="12500" r="28917" b="10417"/>
          <a:stretch/>
        </p:blipFill>
        <p:spPr>
          <a:xfrm>
            <a:off x="838200" y="762000"/>
            <a:ext cx="7391400" cy="5638800"/>
          </a:xfrm>
          <a:prstGeom prst="rect">
            <a:avLst/>
          </a:prstGeom>
          <a:ln>
            <a:solidFill>
              <a:schemeClr val="tx1"/>
            </a:solidFill>
          </a:ln>
        </p:spPr>
      </p:pic>
      <p:sp>
        <p:nvSpPr>
          <p:cNvPr id="4" name="TextBox 3"/>
          <p:cNvSpPr txBox="1"/>
          <p:nvPr/>
        </p:nvSpPr>
        <p:spPr>
          <a:xfrm>
            <a:off x="457200" y="87868"/>
            <a:ext cx="1150956" cy="307777"/>
          </a:xfrm>
          <a:prstGeom prst="rect">
            <a:avLst/>
          </a:prstGeom>
          <a:noFill/>
          <a:ln w="9525">
            <a:noFill/>
            <a:miter lim="800000"/>
            <a:headEnd/>
            <a:tailEnd/>
          </a:ln>
        </p:spPr>
        <p:txBody>
          <a:bodyPr vert="horz" wrap="none" lIns="0" tIns="0" rIns="0" bIns="0" numCol="1" rtlCol="0" anchor="t" anchorCtr="0" compatLnSpc="1">
            <a:prstTxWarp prst="textNoShape">
              <a:avLst/>
            </a:prstTxWarp>
            <a:spAutoFit/>
          </a:bodyPr>
          <a:lstStyle/>
          <a:p>
            <a:pPr fontAlgn="base">
              <a:buClr>
                <a:schemeClr val="tx2"/>
              </a:buClr>
            </a:pPr>
            <a:r>
              <a:rPr lang="en-IN" sz="2000" b="1" dirty="0" smtClean="0">
                <a:latin typeface="+mj-lt"/>
              </a:rPr>
              <a:t>1. Critical</a:t>
            </a:r>
          </a:p>
        </p:txBody>
      </p:sp>
    </p:spTree>
    <p:extLst>
      <p:ext uri="{BB962C8B-B14F-4D97-AF65-F5344CB8AC3E}">
        <p14:creationId xmlns:p14="http://schemas.microsoft.com/office/powerpoint/2010/main" val="38359681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A157C5A-AEAF-4029-8091-3525D3D59A6D}" type="slidenum">
              <a:rPr lang="en-US" smtClean="0"/>
              <a:pPr/>
              <a:t>8</a:t>
            </a:fld>
            <a:endParaRPr lang="en-US" dirty="0"/>
          </a:p>
        </p:txBody>
      </p:sp>
      <p:pic>
        <p:nvPicPr>
          <p:cNvPr id="3" name="Picture 5"/>
          <p:cNvPicPr>
            <a:picLocks noChangeAspect="1" noChangeArrowheads="1"/>
          </p:cNvPicPr>
          <p:nvPr/>
        </p:nvPicPr>
        <p:blipFill>
          <a:blip r:embed="rId2">
            <a:extLst>
              <a:ext uri="{28A0092B-C50C-407E-A947-70E740481C1C}">
                <a14:useLocalDpi xmlns:a14="http://schemas.microsoft.com/office/drawing/2010/main" val="0"/>
              </a:ext>
            </a:extLst>
          </a:blip>
          <a:srcRect l="9766" t="26086" r="13086" b="32755"/>
          <a:stretch>
            <a:fillRect/>
          </a:stretch>
        </p:blipFill>
        <p:spPr bwMode="auto">
          <a:xfrm>
            <a:off x="228600" y="685800"/>
            <a:ext cx="8686800" cy="5791200"/>
          </a:xfrm>
          <a:prstGeom prst="rect">
            <a:avLst/>
          </a:prstGeom>
          <a:noFill/>
          <a:ln w="28575">
            <a:solidFill>
              <a:srgbClr val="80008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extBox 3"/>
          <p:cNvSpPr txBox="1"/>
          <p:nvPr/>
        </p:nvSpPr>
        <p:spPr>
          <a:xfrm>
            <a:off x="304800" y="104001"/>
            <a:ext cx="1872307" cy="276999"/>
          </a:xfrm>
          <a:prstGeom prst="rect">
            <a:avLst/>
          </a:prstGeom>
          <a:noFill/>
          <a:ln w="9525">
            <a:noFill/>
            <a:miter lim="800000"/>
            <a:headEnd/>
            <a:tailEnd/>
          </a:ln>
        </p:spPr>
        <p:txBody>
          <a:bodyPr vert="horz" wrap="none" lIns="0" tIns="0" rIns="0" bIns="0" numCol="1" rtlCol="0" anchor="t" anchorCtr="0" compatLnSpc="1">
            <a:prstTxWarp prst="textNoShape">
              <a:avLst/>
            </a:prstTxWarp>
            <a:spAutoFit/>
          </a:bodyPr>
          <a:lstStyle/>
          <a:p>
            <a:pPr fontAlgn="base">
              <a:buClr>
                <a:schemeClr val="tx2"/>
              </a:buClr>
            </a:pPr>
            <a:r>
              <a:rPr lang="en-IN" b="1" dirty="0" smtClean="0">
                <a:latin typeface="+mj-lt"/>
              </a:rPr>
              <a:t>Severity Ranking</a:t>
            </a:r>
          </a:p>
        </p:txBody>
      </p:sp>
    </p:spTree>
    <p:extLst>
      <p:ext uri="{BB962C8B-B14F-4D97-AF65-F5344CB8AC3E}">
        <p14:creationId xmlns:p14="http://schemas.microsoft.com/office/powerpoint/2010/main" val="39779214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A157C5A-AEAF-4029-8091-3525D3D59A6D}" type="slidenum">
              <a:rPr lang="en-US" smtClean="0"/>
              <a:pPr/>
              <a:t>9</a:t>
            </a:fld>
            <a:endParaRPr lang="en-US" dirty="0"/>
          </a:p>
        </p:txBody>
      </p:sp>
      <p:sp>
        <p:nvSpPr>
          <p:cNvPr id="4" name="Rectangle 3"/>
          <p:cNvSpPr txBox="1">
            <a:spLocks noChangeArrowheads="1"/>
          </p:cNvSpPr>
          <p:nvPr/>
        </p:nvSpPr>
        <p:spPr>
          <a:xfrm>
            <a:off x="685800" y="762000"/>
            <a:ext cx="7766050" cy="4678363"/>
          </a:xfrm>
          <a:prstGeom prst="rect">
            <a:avLst/>
          </a:prstGeom>
        </p:spPr>
        <p:txBody>
          <a:bodyPr/>
          <a:lstStyle>
            <a:lvl1pPr marL="290513" indent="-290513" algn="l" defTabSz="914400" rtl="0" eaLnBrk="1" fontAlgn="base" latinLnBrk="0" hangingPunct="1">
              <a:spcBef>
                <a:spcPts val="0"/>
              </a:spcBef>
              <a:spcAft>
                <a:spcPct val="0"/>
              </a:spcAft>
              <a:buClr>
                <a:schemeClr val="bg2"/>
              </a:buClr>
              <a:buSzPct val="120000"/>
              <a:buFont typeface="Wingdings" pitchFamily="2" charset="2"/>
              <a:buChar char="§"/>
              <a:defRPr lang="en-US" sz="1800" b="0" kern="1200" baseline="0" dirty="0" smtClean="0">
                <a:solidFill>
                  <a:schemeClr val="tx1"/>
                </a:solidFill>
                <a:latin typeface="Arial" pitchFamily="34" charset="0"/>
                <a:ea typeface="+mn-ea"/>
                <a:cs typeface="Arial" pitchFamily="34" charset="0"/>
              </a:defRPr>
            </a:lvl1pPr>
            <a:lvl2pPr marL="285750" indent="-285750" algn="l" defTabSz="914400" rtl="0" eaLnBrk="1" fontAlgn="base" latinLnBrk="0" hangingPunct="1">
              <a:spcBef>
                <a:spcPts val="0"/>
              </a:spcBef>
              <a:spcAft>
                <a:spcPct val="0"/>
              </a:spcAft>
              <a:buClr>
                <a:schemeClr val="bg2"/>
              </a:buClr>
              <a:buSzPct val="100000"/>
              <a:buFont typeface="Wingdings" pitchFamily="2" charset="2"/>
              <a:buChar char="§"/>
              <a:defRPr lang="en-US" sz="1800" b="0" kern="1200" baseline="0" dirty="0" smtClean="0">
                <a:solidFill>
                  <a:schemeClr val="tx1"/>
                </a:solidFill>
                <a:latin typeface="+mn-lt"/>
                <a:ea typeface="+mn-ea"/>
                <a:cs typeface="+mn-cs"/>
              </a:defRPr>
            </a:lvl2pPr>
            <a:lvl3pPr marL="571500" indent="-279400" algn="l" defTabSz="914400" rtl="0" eaLnBrk="1" fontAlgn="base" latinLnBrk="0" hangingPunct="1">
              <a:spcBef>
                <a:spcPts val="0"/>
              </a:spcBef>
              <a:spcAft>
                <a:spcPct val="0"/>
              </a:spcAft>
              <a:buClr>
                <a:schemeClr val="bg2"/>
              </a:buClr>
              <a:buSzPct val="90000"/>
              <a:buFont typeface="Arial" pitchFamily="34" charset="0"/>
              <a:buChar char="–"/>
              <a:defRPr kumimoji="0" lang="en-US" sz="1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defRPr>
            </a:lvl3pPr>
            <a:lvl4pPr marL="850900" indent="-279400" algn="l" defTabSz="914400" rtl="0" eaLnBrk="1" fontAlgn="base" latinLnBrk="0" hangingPunct="1">
              <a:spcBef>
                <a:spcPts val="0"/>
              </a:spcBef>
              <a:spcAft>
                <a:spcPct val="0"/>
              </a:spcAft>
              <a:buClr>
                <a:schemeClr val="bg2"/>
              </a:buClr>
              <a:buSzPct val="80000"/>
              <a:buFont typeface="Wingdings" pitchFamily="2" charset="2"/>
              <a:buChar char="§"/>
              <a:defRPr lang="en-US" sz="1800" b="0" kern="1200" baseline="0" dirty="0" smtClean="0">
                <a:solidFill>
                  <a:schemeClr val="tx1"/>
                </a:solidFill>
                <a:latin typeface="Arial" pitchFamily="34" charset="0"/>
                <a:ea typeface="+mn-ea"/>
                <a:cs typeface="+mn-cs"/>
              </a:defRPr>
            </a:lvl4pPr>
            <a:lvl5pPr marL="1136650" indent="-285750" algn="l" defTabSz="933450" rtl="0" eaLnBrk="1" fontAlgn="base" latinLnBrk="0" hangingPunct="1">
              <a:spcBef>
                <a:spcPts val="0"/>
              </a:spcBef>
              <a:spcAft>
                <a:spcPct val="0"/>
              </a:spcAft>
              <a:buClr>
                <a:schemeClr val="bg2"/>
              </a:buClr>
              <a:buSzPct val="70000"/>
              <a:buFont typeface="Arial" pitchFamily="34" charset="0"/>
              <a:buChar char="–"/>
              <a:defRPr lang="en-US" sz="1800" b="0" kern="1200" baseline="0" dirty="0" smtClean="0">
                <a:solidFill>
                  <a:schemeClr val="tx1"/>
                </a:solidFill>
                <a:latin typeface="Arial" pitchFamily="34" charset="0"/>
                <a:ea typeface="+mn-ea"/>
                <a:cs typeface="+mn-cs"/>
              </a:defRPr>
            </a:lvl5pPr>
            <a:lvl6pPr marL="1371600" indent="-241300" algn="l" defTabSz="914400" rtl="0" eaLnBrk="1" latinLnBrk="0" hangingPunct="1">
              <a:spcBef>
                <a:spcPct val="20000"/>
              </a:spcBef>
              <a:buClr>
                <a:schemeClr val="bg2"/>
              </a:buClr>
              <a:buSzPct val="60000"/>
              <a:buFont typeface="Wingdings" pitchFamily="2" charset="2"/>
              <a:buChar char="§"/>
              <a:defRPr sz="2000" kern="1200">
                <a:solidFill>
                  <a:schemeClr val="tx1"/>
                </a:solidFill>
                <a:latin typeface="Arial" pitchFamily="34" charset="0"/>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FontTx/>
              <a:buAutoNum type="arabicPeriod"/>
            </a:pPr>
            <a:r>
              <a:rPr lang="en-IN" altLang="en-US" sz="1600" b="1" dirty="0" smtClean="0"/>
              <a:t>Critical Characteristics: &lt;C&gt;</a:t>
            </a:r>
            <a:r>
              <a:rPr lang="en-IN" altLang="en-US" sz="1600" dirty="0" smtClean="0"/>
              <a:t> : Deviation beyond specified tolerances could jeopardize persons respectively human life or affect compliance with governmental regulations</a:t>
            </a:r>
          </a:p>
          <a:p>
            <a:pPr marL="457200" indent="-457200">
              <a:buFontTx/>
              <a:buAutoNum type="arabicPeriod"/>
            </a:pPr>
            <a:endParaRPr lang="en-IN" altLang="en-US" sz="1600" dirty="0" smtClean="0"/>
          </a:p>
          <a:p>
            <a:pPr marL="457200" indent="-457200">
              <a:buFontTx/>
              <a:buAutoNum type="arabicPeriod"/>
            </a:pPr>
            <a:endParaRPr lang="en-IN" altLang="en-US" sz="1600" dirty="0" smtClean="0"/>
          </a:p>
          <a:p>
            <a:pPr marL="457200" indent="-457200">
              <a:buFontTx/>
              <a:buAutoNum type="arabicPeriod"/>
            </a:pPr>
            <a:endParaRPr lang="en-IN" altLang="en-US" sz="1600" dirty="0" smtClean="0"/>
          </a:p>
          <a:p>
            <a:pPr marL="457200" indent="-457200">
              <a:buFontTx/>
              <a:buAutoNum type="arabicPeriod"/>
            </a:pPr>
            <a:r>
              <a:rPr lang="en-IN" altLang="en-US" sz="1600" b="1" dirty="0" smtClean="0"/>
              <a:t>Significant Characteristics: &lt;M&gt;</a:t>
            </a:r>
            <a:r>
              <a:rPr lang="en-IN" altLang="en-US" sz="1600" dirty="0" smtClean="0"/>
              <a:t> : deviation beyond specified tolerances could jeopardize products or processes or reduce lifetime or utility of components, products, systems or applications</a:t>
            </a:r>
          </a:p>
          <a:p>
            <a:pPr marL="457200" indent="-457200">
              <a:buFontTx/>
              <a:buAutoNum type="arabicPeriod"/>
            </a:pPr>
            <a:endParaRPr lang="en-IN" altLang="en-US" sz="1600" dirty="0" smtClean="0"/>
          </a:p>
          <a:p>
            <a:pPr marL="457200" indent="-457200">
              <a:buFontTx/>
              <a:buAutoNum type="arabicPeriod"/>
            </a:pPr>
            <a:endParaRPr lang="en-IN" altLang="en-US" sz="1600" dirty="0" smtClean="0"/>
          </a:p>
          <a:p>
            <a:pPr marL="457200" indent="-457200">
              <a:buFontTx/>
              <a:buAutoNum type="arabicPeriod"/>
            </a:pPr>
            <a:endParaRPr lang="en-IN" altLang="en-US" sz="1600" dirty="0" smtClean="0"/>
          </a:p>
          <a:p>
            <a:pPr marL="457200" indent="-457200">
              <a:buFontTx/>
              <a:buAutoNum type="arabicPeriod"/>
            </a:pPr>
            <a:r>
              <a:rPr lang="en-IN" altLang="en-US" sz="1600" b="1" dirty="0" smtClean="0"/>
              <a:t>High Impact Characteristics: &lt;R&gt; :</a:t>
            </a:r>
            <a:r>
              <a:rPr lang="en-IN" altLang="en-US" sz="1600" dirty="0" smtClean="0"/>
              <a:t> A feature identified on component drawings and specifications, whose non-conformance would potentially disturb its final customer assembly process. All parameters on component drawings and specifications, which remain as finished once mounted on products, are in general considered as High Impact Characteristics. Those specifications which are finally identified as High Impact Characteristics are then highlighted on the component drawings and specifications. </a:t>
            </a:r>
          </a:p>
          <a:p>
            <a:pPr marL="457200" indent="-457200"/>
            <a:r>
              <a:rPr lang="en-IN" altLang="en-US" sz="1600" dirty="0" smtClean="0"/>
              <a:t>		</a:t>
            </a:r>
          </a:p>
          <a:p>
            <a:pPr marL="457200" indent="-457200"/>
            <a:endParaRPr lang="en-IN" altLang="en-US" sz="1600" dirty="0">
              <a:solidFill>
                <a:schemeClr val="tx2"/>
              </a:solidFill>
            </a:endParaRPr>
          </a:p>
          <a:p>
            <a:pPr marL="457200" indent="-457200"/>
            <a:r>
              <a:rPr lang="en-IN" altLang="en-US" sz="1600" dirty="0" smtClean="0">
                <a:solidFill>
                  <a:schemeClr val="tx2"/>
                </a:solidFill>
              </a:rPr>
              <a:t>Comment: Critical and Significant Characteristics should be numbered (i.e. SC1, SC2 ... </a:t>
            </a:r>
            <a:r>
              <a:rPr lang="en-IN" altLang="en-US" sz="1600" dirty="0" err="1" smtClean="0">
                <a:solidFill>
                  <a:schemeClr val="tx2"/>
                </a:solidFill>
              </a:rPr>
              <a:t>SCn</a:t>
            </a:r>
            <a:r>
              <a:rPr lang="en-IN" altLang="en-US" sz="1600" dirty="0" smtClean="0">
                <a:solidFill>
                  <a:schemeClr val="tx2"/>
                </a:solidFill>
              </a:rPr>
              <a:t>) to allow a better traceability of the parameters</a:t>
            </a:r>
            <a:r>
              <a:rPr lang="en-IN" altLang="en-US" sz="1600" dirty="0" smtClean="0"/>
              <a:t>.</a:t>
            </a:r>
            <a:endParaRPr lang="en-IN" altLang="en-US" sz="1600" dirty="0"/>
          </a:p>
        </p:txBody>
      </p:sp>
      <p:sp>
        <p:nvSpPr>
          <p:cNvPr id="5" name="TextBox 4"/>
          <p:cNvSpPr txBox="1"/>
          <p:nvPr/>
        </p:nvSpPr>
        <p:spPr>
          <a:xfrm>
            <a:off x="269822" y="134779"/>
            <a:ext cx="1482778" cy="246221"/>
          </a:xfrm>
          <a:prstGeom prst="rect">
            <a:avLst/>
          </a:prstGeom>
          <a:noFill/>
          <a:ln w="9525">
            <a:noFill/>
            <a:miter lim="800000"/>
            <a:headEnd/>
            <a:tailEnd/>
          </a:ln>
        </p:spPr>
        <p:txBody>
          <a:bodyPr vert="horz" wrap="none" lIns="0" tIns="0" rIns="0" bIns="0" numCol="1" rtlCol="0" anchor="t" anchorCtr="0" compatLnSpc="1">
            <a:prstTxWarp prst="textNoShape">
              <a:avLst/>
            </a:prstTxWarp>
            <a:spAutoFit/>
          </a:bodyPr>
          <a:lstStyle/>
          <a:p>
            <a:pPr fontAlgn="base">
              <a:buClr>
                <a:schemeClr val="tx2"/>
              </a:buClr>
            </a:pPr>
            <a:r>
              <a:rPr lang="en-IN" sz="1600" b="1" dirty="0" smtClean="0">
                <a:latin typeface="+mj-lt"/>
              </a:rPr>
              <a:t>Characteristics</a:t>
            </a:r>
          </a:p>
        </p:txBody>
      </p:sp>
    </p:spTree>
    <p:extLst>
      <p:ext uri="{BB962C8B-B14F-4D97-AF65-F5344CB8AC3E}">
        <p14:creationId xmlns:p14="http://schemas.microsoft.com/office/powerpoint/2010/main" val="3716087572"/>
      </p:ext>
    </p:extLst>
  </p:cSld>
  <p:clrMapOvr>
    <a:masterClrMapping/>
  </p:clrMapOvr>
  <p:timing>
    <p:tnLst>
      <p:par>
        <p:cTn id="1" dur="indefinite" restart="never" nodeType="tmRoot"/>
      </p:par>
    </p:tnLst>
  </p:timing>
</p:sld>
</file>

<file path=ppt/theme/theme1.xml><?xml version="1.0" encoding="utf-8"?>
<a:theme xmlns:a="http://schemas.openxmlformats.org/drawingml/2006/main" name="B2B Template (Arial)">
  <a:themeElements>
    <a:clrScheme name="Mahindra Satyam Color Scheme">
      <a:dk1>
        <a:sysClr val="windowText" lastClr="000000"/>
      </a:dk1>
      <a:lt1>
        <a:sysClr val="window" lastClr="FFFFFF"/>
      </a:lt1>
      <a:dk2>
        <a:srgbClr val="6D6E71"/>
      </a:dk2>
      <a:lt2>
        <a:srgbClr val="E31837"/>
      </a:lt2>
      <a:accent1>
        <a:srgbClr val="E31837"/>
      </a:accent1>
      <a:accent2>
        <a:srgbClr val="A7A9AC"/>
      </a:accent2>
      <a:accent3>
        <a:srgbClr val="F3901D"/>
      </a:accent3>
      <a:accent4>
        <a:srgbClr val="FDBC5F"/>
      </a:accent4>
      <a:accent5>
        <a:srgbClr val="E31837"/>
      </a:accent5>
      <a:accent6>
        <a:srgbClr val="7C3520"/>
      </a:accent6>
      <a:hlink>
        <a:srgbClr val="6D6E71"/>
      </a:hlink>
      <a:folHlink>
        <a:srgbClr val="E31837"/>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2"/>
          </a:solidFill>
        </a:ln>
      </a:spPr>
      <a:bodyPr rtlCol="0" anchor="ctr"/>
      <a:lstStyle>
        <a:defPPr algn="ctr">
          <a:defRPr/>
        </a:defPPr>
      </a:lstStyle>
      <a:style>
        <a:lnRef idx="1">
          <a:schemeClr val="accent1"/>
        </a:lnRef>
        <a:fillRef idx="0">
          <a:schemeClr val="accent1"/>
        </a:fillRef>
        <a:effectRef idx="0">
          <a:schemeClr val="accent1"/>
        </a:effectRef>
        <a:fontRef idx="minor">
          <a:schemeClr val="tx1"/>
        </a:fontRef>
      </a:style>
    </a:spDef>
    <a:txDef>
      <a:spPr>
        <a:noFill/>
        <a:ln w="9525">
          <a:noFill/>
          <a:miter lim="800000"/>
          <a:headEnd/>
          <a:tailEnd/>
        </a:ln>
      </a:spPr>
      <a:bodyPr vert="horz" wrap="square" lIns="0" tIns="0" rIns="0" bIns="0" numCol="1" rtlCol="0" anchor="t" anchorCtr="0" compatLnSpc="1">
        <a:prstTxWarp prst="textNoShape">
          <a:avLst/>
        </a:prstTxWarp>
        <a:spAutoFit/>
      </a:bodyPr>
      <a:lstStyle>
        <a:defPPr fontAlgn="base">
          <a:buClr>
            <a:schemeClr val="tx2"/>
          </a:buClr>
          <a:defRPr sz="1200" dirty="0" smtClean="0">
            <a:latin typeface="+mj-lt"/>
          </a:defRPr>
        </a:defPPr>
      </a:lstStyle>
    </a:txDef>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13475</TotalTime>
  <Words>591</Words>
  <Application>Microsoft Office PowerPoint</Application>
  <PresentationFormat>On-screen Show (4:3)</PresentationFormat>
  <Paragraphs>147</Paragraphs>
  <Slides>23</Slides>
  <Notes>0</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23</vt:i4>
      </vt:variant>
    </vt:vector>
  </HeadingPairs>
  <TitlesOfParts>
    <vt:vector size="33" baseType="lpstr">
      <vt:lpstr>Arial</vt:lpstr>
      <vt:lpstr>Calibri</vt:lpstr>
      <vt:lpstr>Calibri Light</vt:lpstr>
      <vt:lpstr>Times New Roman</vt:lpstr>
      <vt:lpstr>Wingdings</vt:lpstr>
      <vt:lpstr>Wingdings 3</vt:lpstr>
      <vt:lpstr>B2B Template (Arial)</vt:lpstr>
      <vt:lpstr>2_Custom Design</vt:lpstr>
      <vt:lpstr>1_Custom Design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Nikhil Patil</dc:creator>
  <cp:lastModifiedBy>Amol Chaudhari</cp:lastModifiedBy>
  <cp:revision>1492</cp:revision>
  <dcterms:created xsi:type="dcterms:W3CDTF">2006-08-16T00:00:00Z</dcterms:created>
  <dcterms:modified xsi:type="dcterms:W3CDTF">2018-07-13T07:19:20Z</dcterms:modified>
</cp:coreProperties>
</file>